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6AE5C-EC41-4A16-A2DE-D4FD7C29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60AD4-3829-4456-950D-58561544A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463C5-277F-40EC-8E05-8B175DFA7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FCE6C-2BC4-4E1A-A678-4B60B88AE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4B47AC-39F6-4985-8A58-0D18AB47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5010D-DF4F-4ECB-8DE8-95DDFDEB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FFE5C0-985C-40CB-A736-473608519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AC9BB-5DEC-4920-9B3E-DEEAF852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30FA5-8321-43CD-99A2-CC42D9120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A2D35-7446-468E-9B76-09D17430F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8AD0A-B6BC-4D73-81B3-228A7B3B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4503501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腹水引流管的护理措施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腹水引流管护理的基本原则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腹水引流管的日常护理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特殊情况下的腹水引流管护理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腹水是腹腔内液体的过量积聚，可能由多种原因引起，如肝硬化、癌症或外伤。腹水引流管用于排出腹水，减轻患者症状，改善生活质量。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腹水引流管的护理对于预防感染、减少并发症和促进患者康复至关重要。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32" r="317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良好的护理还可以提高患者的舒适度和信心，促进其积极配合治疗和康复。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正确的护理措施有助于确保引流过程的安全和有效性，防止逆行感染和导管堵塞等并发症。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腹水引流管护理的基本原则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18" b="24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保持引流管通畅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定期挤压引流管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每隔一段时间，轻轻挤压引流管，确保引流管通畅无阻。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避免引流管弯曲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在移动患者或进行其他操作时，应保持引流管的自然伸展，避免弯曲、打折或受压。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定期检查引流是否通畅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观察引流液是否持续流出，以及流速是否正常，如有异常应及时处理。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检查引流管插入深度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如发现引流管有滑出迹象，应及时调整插入深度。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定期测量腹围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通过测量腹围，评估腹水减少情况及引流效果。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检查引流管固定情况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确保引流管固定良好，无移位、滑脱等现象。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815" b="1081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定期检查引流管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操作前洗手、戴手套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在进行腹水引流管护理前，操作人员应彻底洗手并戴无菌手套。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保持环境清洁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确保操作区域清洁，避免人员频繁走动，减少污染风险。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定期更换引流袋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按照医生建议的时间间隔，及时更换无菌引流袋，防止感染发生。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严格的无菌操作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腹水引流管的日常护理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https://d.book118.com/827045035016006045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2024-09-19T17:45:49.879</cp:lastPrinted>
  <dcterms:created xsi:type="dcterms:W3CDTF">2024-09-19T09:45:49Z</dcterms:created>
  <dcterms:modified xsi:type="dcterms:W3CDTF">2024-09-19T09:45:51Z</dcterms:modified>
</cp:coreProperties>
</file>