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F7EFC-528D-4975-97F2-7AF2C5DC8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9E969-277A-44EB-B1BB-B35C3F4FB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2E7AC-A0D0-4718-A0C8-6E749758B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8901EC-66B6-452B-A0C9-0E9D25595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945E29-B816-4243-BB34-B05C2A274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CF4E07-744B-4BF3-AD4F-EF5F1F35D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8FE878-2ED6-4082-AA29-C96DB2E89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85241-E2D3-41DA-85B6-F840970BA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668E5-E04F-466B-8027-BAB6974F5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5EA56-6946-4362-9BDF-95F8C035A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F53F6-48A5-44CE-927F-C71E3DD8A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50151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数据分析在健康管理服务中的应用与价值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数据分析技术与方法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健康管理服务中的数据分析应用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数据分析在健康管理服务中的价值体现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数据分析在健康管理服务中的挑战与解决方案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健康管理服务定义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健康管理服务是指通过收集、分析和解读个人健康信息，提供个性化健康指导和干预措施，以改善健康状况、预防疾病和促进健康生活方式的服务。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健康管理服务的重要性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随着人们健康意识的提高和医疗资源的紧张，健康管理服务在促进个人健康、降低医疗成本和提升生活质量方面发挥着越来越重要的作用。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469" r="18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健康管理服务概述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数据分析在健康管理服务中的重要性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数据驱动决策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通过数据分析，健康管理服务可以更加准确地评估个人健康状况、识别健康风险，从而制定更加有效的干预措施和健康计划。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数据分析可以揭示不同人群的健康特征和需求，为每个人提供更加个性化的健康管理服务，提高服务效果和用户满意度。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本报告旨在探讨数据分析在健康管理服务中的应用与价值，分析当前实践中的挑战和机遇，并提出相关建议，以促进数据分析在健康管理服务中的更好应用。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本报告将涵盖数据分析在健康管理服务中的多个方面，包括数据收集、处理、分析和应用等环节，同时涉及不同类型的健康管理服务，如慢性病管理、健康生活方式指导等。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数据分析技术与方法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收集包括体检报告、问卷调查、可穿戴设备等多源数据。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对数据进行分类、编码和标准化处理，以便于后续分析。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去除重复、错误或异常数据，保证数据质量。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对数据进行转换、合并、拆分等操作，以满足分析需求。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数据处理与清洗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501" r="1350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应用算法模型对数据进行训练和预测，发现潜在规律和趋势。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对数据进行基本描述，如均值、标准差等。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通过假设检验、回归分析等方法，探究数据间的关联和影响因素。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数据分析方法与技术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利用图表、图像等形式直观展示数据分析结果。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将分析结果整理成报告，为健康管理服务提供决策支持。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报告生成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数据可视化与报告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健康管理服务中的数据分析应用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通过问卷调查、体检报告、可穿戴设备等途径收集个体的健康数据。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评估模型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利用统计分析、机器学习等方法构建评估模型，对个体的健康状况进行客观、准确的评价。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基于历史数据和当前健康状况，预测个体未来的健康趋势，为制定干预措施提供依据。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健康状况评估与预测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风险因子识别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通过分析数据，发现影响健康的潜在风险因子，如不良生活习惯、环境污染等。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根据风险因子对个体健康的影响程度，划分风险等级，以便制定针对性的干预措施。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风险趋势分析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跟踪监测风险因子的变化情况，预测风险的发展趋势，为及时调整干预措施提供参考。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https://d.book118.com/827050151064006041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2024-09-14T05:00:21.473</cp:lastPrinted>
  <dcterms:created xsi:type="dcterms:W3CDTF">2024-09-13T21:00:21Z</dcterms:created>
  <dcterms:modified xsi:type="dcterms:W3CDTF">2024-09-13T21:00:23Z</dcterms:modified>
</cp:coreProperties>
</file>