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6B880-2A17-4C72-8E0F-A6810DD43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F6802-1393-4EBF-AD3F-B3B59757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6FDE7-79C8-4887-B5C4-11222B5F4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1CB82-5751-42CB-AFCF-A75ACF16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724728-F521-4977-A569-BBAA87832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C6A088-2A40-4863-8957-632716E92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398E0-0DC6-46CE-815E-240CC1A9D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640DD-CE77-4301-8022-0A4590CC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06BF0-B462-48E6-9509-C488EEE51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74D82-58B7-48D1-939C-0E1202F80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F7F8B-F233-4B41-A157-9B974739F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0200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拥抱健康心理健康的主题手抄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心理健康的基石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心理健康不仅指没有心理疾病，还涉及到积极情绪、自我认知、应对压力和适应环境的能力等多个方面。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心理健康是指个体在心理、情感和社交方面的良好状态，包括认知、情感、动机、行为和人际关系等方面。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74" b="173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心理健康对个人的整体健康和幸福感有重要影响，良好的心理状态有助于提高生活质量和工作效率。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心理健康有助于减少心理疾病的发生，降低因心理问题导致的身体疾病风险，提高个体应对压力和逆境的能力。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心理健康的基石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8750" b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相信自己的能力可以不断提升，勇于尝试新事物，不断学习和成长。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保持乐观、向上的心态，面对困难和挑战时能够积极应对，不轻易放弃。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学会感恩，珍惜身边的人和事，不抱怨、不埋怨，以积极的心态去面对生活。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了解自己的情绪，能够识别和感知自己的情绪变化。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调节情绪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08" r="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转化情绪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学会控制自己的情绪，避免情绪波动过大对生活和工作造成负面影响。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将负面情绪转化为积极情绪，让自己的心态更加平和、稳定。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学会有效沟通，能够倾听他人、表达自己的观点和需求。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25" r="2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拓展社交圈，结交志同道合的朋友，共同成长和进步。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在人际交往中遇到冲突时，能够妥善处理和化解矛盾。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良好的人际关系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https://d.book118.com/827050200146006040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2024-09-13T08:16:23.076</cp:lastPrinted>
  <dcterms:created xsi:type="dcterms:W3CDTF">2024-09-13T00:16:23Z</dcterms:created>
  <dcterms:modified xsi:type="dcterms:W3CDTF">2024-09-13T00:16:25Z</dcterms:modified>
</cp:coreProperties>
</file>