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A5619-403A-4371-BE7F-1BD7C0B10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A4476-5C7E-488E-9642-8627C556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81C98-DC8B-4B90-9281-B8F2F592D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72D90-9AC2-452E-869F-623F767B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839CBE-767D-46D7-BDDE-B2352918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E0C14-AC88-41C4-BD2C-05372F63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FDA09-37D9-481D-9348-0217129A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6CB6F-4618-48C2-B257-9BEB058A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AEBFE-E511-4FF6-AD4C-3295856EE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8063-B4B3-4E8C-AFB1-0E20BA15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08549-759A-4B29-829E-C2A9E8F81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001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97企业安全管理在人力资源管理中的应用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人力资源管理中的安全管理实践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企业安全管理与人力资源管理的关系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企业安全管理与人力资源管理的挑战与对策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97企业安全管理的背景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随着企业规模的扩大和业务的复杂化，97企业面临着越来越多的安全风险和挑战。为了保障企业的正常运营和员工的生命财产安全，97企业开始重视并加强安全管理。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安全管理在人力资源管理中的意义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人力资源管理是企业管理的核心，而安全管理则是人力资源管理的重要组成部分。通过加强安全管理，可以保障员工的生命财产安全，提高员工的工作积极性和满意度，进而提升企业的整体绩效和竞争力。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通过建立健全的安全管理制度和应急预案，可以及时发现和处理各种安全隐患和风险，保障员工的生命财产安全。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安全的工作环境可以让员工更加安心地工作，提高员工的工作积极性和满意度。同时，企业也可以通过提供安全培训和教育，增强员工的安全意识和技能，提高员工的自我保护能力。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不仅关乎员工的生命财产安全，也直接影响企业的运营和发展。通过加强安全管理，可以减少事故和损失，降低企业的成本和风险，提高企业的整体绩效和竞争力。同时，良好的安全管理也可以为企业赢得更多的信任和声誉，吸引更多的人才和客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提高员工工作积极性和满意度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提升企业整体绩效和竞争力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安全管理在人力资源管理中的重要性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企业安全管理是指通过一系列组织、协调、计划和监控活动，确保企业在运营过程中对员工、资产和信息的全面保护，降低潜在风险，实现可持续发展。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企业安全管理的目标是构建安全、稳定、高效的企业运营环境，保障员工生命财产安全，确保企业资产和信息的安全，提升企业整体竞争力。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预防为主：注重事前防范，通过风险评估和预防措施降低安全事故发生的可能性。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055" b="1505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512" b="5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综合治理：从多个层面和角度进行安全管理，包括制度、技术、人员等方面。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7" r="33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强化员工安全意识，形成全员参与的安全文化氛围。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不断总结经验教训，持续完善安全管理体系，提高安全管理水平。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安全制度与规范：建立健全企业安全管理制度和规范，明确各级职责和权限。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安全培训与教育：定期开展安全培训和教育活动，提高员工安全意识和操作技能。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定期对企业各项安全工作进行检查和评估，及时发现和整改安全隐患。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制定完善的应急预案，并定期组织演练，提高应对突发事件的能力。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安全事故处理与报告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对发生的安全事故进行及时处理和报告，总结经验教训，防止类似事故再次发生。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人力资源管理中的安全管理实践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https://d.book118.com/827051001062006052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2024-09-25T21:24:55.358</cp:lastPrinted>
  <dcterms:created xsi:type="dcterms:W3CDTF">2024-09-25T13:24:55Z</dcterms:created>
  <dcterms:modified xsi:type="dcterms:W3CDTF">2024-09-25T13:24:57Z</dcterms:modified>
</cp:coreProperties>
</file>