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82BD7-16F5-43BF-B878-30128202E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22964-3FFF-4E19-BC5C-9FF8EEBA1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19891-076E-49B2-A472-69B6DD41D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FF7F0-AD93-454B-9D97-15BF7E8FB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FF7299-BD76-4609-AD10-CA33141DC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FAA7E2-B708-49E7-9666-FEDABCDB3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79CEEF-C7A6-41D6-A370-87B1E7F0B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5C120-EB39-4FF2-849A-E3BD0DF52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AE443-0C9A-4133-A70D-9EFBF61D9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7A10C-5A55-43BD-BEBB-6BB653719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54C41-5D4A-40DC-BC57-3BAB42A0E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510360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煤矿井下安全避险六大系统建设完善基本规范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井下安全避险系统概述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监测监控系统建设规范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人员定位系统建设规范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紧急避险系统建设规范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压风自救系统建设规范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通讯联络系统建设规范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井下安全避险系统概述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通过建设完善的安全避险系统，提高煤矿井下应对突发情况的能力，最大程度地减少人员伤亡。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保障煤矿井下人员生命安全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安全避险系统是煤矿安全生产的重要组成部分，其建设完善有助于提高煤矿整体安全水平，保障生产顺利进行。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促进煤矿安全生产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按照国家相关法律法规要求，煤矿必须建设完善的安全避险系统，以确保井下人员的生命安全。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符合国家法律法规要求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监测监控系统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实时监测煤矿井下环境参数、设备状态等信息，及时发现潜在安全隐患。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人员定位系统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通过井下人员佩戴的定位设备，实时掌握人员位置信息，便于在紧急情况下进行救援。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通讯联络系统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保障井下与地面之间的通讯畅通，及时传递安全信息和指令。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紧急避险设施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提供避难硐室、救生舱等紧急避险设施，为井下人员提供安全的避难空间。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压风自救系统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在井下发生灾害时，提供压缩空气供人员呼吸，延长生存时间。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供水施救系统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为井下人员提供清洁的饮用水和必要的生活用水，保障人员基本生活需求。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系统组成及功能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适用于所有煤矿井下安全避险系统的建设和完善。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企业应按照国家相关法律法规和标准规范要求，结合矿井实际情况，制定切实可行的安全避险系统建设方案，并确保系统建设质量符合标准要求。同时，应加强对系统的维护和保养，确保其始终处于良好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监测监控系统建设规范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833" r="9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设计原则与要求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确保监测监控系统能够全面覆盖煤矿井下各个重要区域，实现全方位、无死角的监控。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实时监测煤矿井下的环境参数、设备状态等信息，确保数据的及时性和准确性。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采用成熟、稳定的技术和设备，确保系统能够长期稳定运行，减少故障率。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预留接口和扩展空间，以便未来对系统进行升级和扩展。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36" r="1663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根据监测需求选择合适的传感器，如瓦斯传感器、一氧化碳传感器、温度传感器等。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传感器选型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监控分站配置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数据传输设备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上位机软件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在井下各个重要区域设置监控分站，负责数据采集、处理和传输。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选择适合井下环境的数据传输设备，如光缆、电缆等，确保数据传输的稳定性和可靠性。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选用功能强大、操作简便的上位机软件，实现数据的实时显示、处理和分析。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设备选型与配置方案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8883" r="18883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制定统一的数据传输协议，确保各个设备之间的数据能够准确、快速地传输。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数据传输协议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采用先进的数据处理技术，如数据挖掘、数据分析等，对采集到的数据进行深入分析和处理。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设计合理的数据存储方案，确保数据的安全性和可追溯性。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数据存储方案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实现数据的共享和发布，方便各级管理人员和相关部门及时获取所需信息。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数据共享与发布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数据传输与处理技术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日常维护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定期对监测监控系统进行巡检和维护，确保设备的正常运行。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定期保养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按照设备保养周期进行定期保养，延长设备使用寿命。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建立完善的故障处理流程，对发生的故障进行及时、有效的处理。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备份与恢复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定期对重要数据进行备份，确保数据的安全性和可恢复性。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系统维护与保养制度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人员定位系统建设规范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人员定位系统应覆盖煤矿井下各个作业区域，实现全面监控。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系统应具有高可靠性和稳定性，确保在恶劣环境下正常运行。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系统应能够实时更新人员位置信息，提供准确、及时的定位数据。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扩展性原则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系统应具备良好的扩展性，以适应煤矿生产规模的变化和技术的更新。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选择高精度、高稳定性的定位设备，如RFID、UWB等。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定位设备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选用高性能的数据传输设备，确保数据实时、稳定传输。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传输设备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选择符合煤矿安全标准的供电设备，确保系统持续供电。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供电设备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配置一定数量的备用设备，以应对设备故障等突发情况。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备用设备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设备选型与配置方案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其他定位技术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根据煤矿实际情况，可选用其他适用的定位技术，如蓝牙、WiFi等。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RFID定位技术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利用射频识别技术实现人员定位，具有识别速度快、精度高等特点。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UWB定位技术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采用超宽带无线通信技术，实现高精度、高实时性的人员定位。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定期检查制度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定期对系统设备进行检查，确保设备正常运行。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故障处理制度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建立故障处理流程，及时响应和处理系统故障。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维护保养制度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按照设备厂家要求，对设备进行必要的维护保养。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备份与恢复制度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定期对系统数据进行备份，确保数据安全；制定系统恢复方案，以应对可能出现的系统崩溃等突发情况。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系统维护与保养制度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https://d.book118.com/827051036004006041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2024-09-13T16:18:36.438</cp:lastPrinted>
  <dcterms:created xsi:type="dcterms:W3CDTF">2024-09-13T08:18:36Z</dcterms:created>
  <dcterms:modified xsi:type="dcterms:W3CDTF">2024-09-13T08:18:38Z</dcterms:modified>
</cp:coreProperties>
</file>