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8D946-D9BF-4EB0-80F7-CE3C40FA9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408A66-AF7B-457B-9FD9-A06CFE925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0C9F0-7373-4627-A648-85A12E356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776616-42B6-4B23-AC37-8DEE6AA38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2FBD94-F680-43E9-8FA0-58E030AD8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779660-047B-4F28-ABFE-D76EFB135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C8D80B-BCE0-4BEC-AD58-51262C142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5E53BC-8A9F-4C5E-BE85-7FEA8ABAD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AD700C-B33F-4141-87F8-8AF80831E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C8CE8-F6CD-49B9-B178-E08A12F7A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4FC6D0-EBB5-4F22-81C3-E2F4F7BD2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05112310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福海酒店管理基本知识培训课件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酒店组织管理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酒店服务质量管理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酒店营销管理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酒店财务管理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酒店人力资源管理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酒店管理概述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酒店是一种提供住宿、餐饮和其他服务的商业机构，根据规模、设施和服务水平可将其分类为不同的类型。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酒店通常是指提供住宿、餐饮和其他服务的商业机构，包括单体酒店、连锁酒店和加盟酒店等类型。根据规模、设施和服务水平，酒店可分为五星级、四星级、三星级等不同档次。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15" r="2491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酒店管理是指对酒店的经营、人事、财务、服务等方面的全面管理，其特点包括规范性、细节性、专业性和创新性。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管理是对酒店的经营活动进行全面规划、组织、指挥、协调和控制的过程，涉及酒店的人、财、物等多个方面。酒店管理需要遵循一定的规范和标准，注重细节和服务质量，同时还需要不断创新以适应市场需求的变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酒店管理的概念与特点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酒店管理需要遵循服务至上、以人为本、经济效益和社会效益相统一等基本原则。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至上原则要求酒店以提供优质服务为核心，以满足客户需求为首要任务；以人为本原则强调关心员工成长和发展，提高员工满意度和忠诚度；经济效益和社会效益相统一原则要求酒店在追求经济效益的同时，也要注重社会效益和环境效益的平衡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酒店管理的基本原则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酒店组织管理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直线型组织结构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职能型组织结构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矩阵型组织结构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事业部制组织结构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酒店组织结构的类型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2587" b="1258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酒店最高管理层直接指挥各部门，各部门按分工执行各自任务。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按职能划分部门，各部门在各自职责范围内行使指挥权。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结合直线型和职能型的特点，设置项目组协调不同部门的工作。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按地区或业务划分部门，各部门在总部指导下独立经营。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酒店部门设置与职责划分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客房部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营销部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负责客房清洁、布草更换、设施维护等工作。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负责酒店市场推广、品牌建设、预定系统维护等。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前厅部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餐饮部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财务部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负责接待入住客人、提供咨询、行李寄存等服务。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提供各类餐饮服务，包括餐厅、宴会、酒水等。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负责酒店财务管理、成本控制、税务申报等。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收银员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负责酒店收银工作。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负责烹饪各类菜品。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餐厅服务员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负责餐厅服务，包括点单、送餐等。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前厅接待员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负责接待入住客人，解答客人咨询。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客房服务员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负责客房清洁和维护工作。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酒店人员配备与岗位设置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https://d.book118.com/827051123100006030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2024-09-02T03:06:06.554</cp:lastPrinted>
  <dcterms:created xsi:type="dcterms:W3CDTF">2024-09-01T19:06:06Z</dcterms:created>
  <dcterms:modified xsi:type="dcterms:W3CDTF">2024-09-01T19:06:08Z</dcterms:modified>
</cp:coreProperties>
</file>