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A3925-C7CE-4424-AC9D-BDDE90D86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702C1-CF3A-4D55-8D30-04B974A38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D3B0B-3ABF-4CC3-80C6-8C889E6DC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364714-02BA-4A20-82DA-CD79BF315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6C80C7-8E73-43B5-A28C-0BA4D5230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CF779A-9A8B-4A6A-A775-31896CEDC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056B83-7ECA-4D39-B033-D134BB9AB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A6C82D-1063-454A-A373-7D67FF8DB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ADA8A8-F719-42E2-A13F-7BEC41EE3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08335-94DC-4128-9BCF-AC8196B0C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2952D-6332-4278-B32B-90C99CACD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51140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广西壮族三月三活动总结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活动现场盛况回顾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民族文化传承与创新呈现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活动成果与影响分析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存在问题与改进建议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广西壮族三月三，又称“上巳节”或“歌圩节”，是广西壮族地区的重要传统节日，起源于古代农耕文化，具有深厚的民族历史和文化底蕴。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节日期间，壮族人民会举行丰富多彩的庆祝活动，如唱山歌、跳竹竿舞、抛绣球、抢花炮等，展现独特的民族风情。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广西壮族三月三传统节日介绍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节日习俗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节日起源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通过举办广西壮族三月三活动，旨在传承和弘扬壮族优秀传统文化，促进民族团结和社会和谐，同时推动广西旅游和文化产业的发展。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本次活动不仅丰富了群众的精神文化生活，提升了壮族文化的知名度和影响力，还促进了不同民族之间的交流和理解，增进了民族团结和进步。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906" r="26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本次活动目标与意义阐述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594" r="20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筹备工作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为确保活动的顺利进行，提前进行了周密的筹备工作，包括制定详细的活动方案、预算和时间表，联系相关单位和人员，准备必要的物资和设备等。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成立了专门的活动组织委员会，负责活动的整体规划和协调。委员会下设多个工作组，分别负责宣传、文艺表演、体育竞赛、旅游推广等具体事务。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通过多种渠道进行活动的宣传推广，包括电视、广播、报纸、网络等媒体，以及户外广告、宣传册等。同时，积极与旅游机构合作，将活动纳入旅游线路和产品中，吸引更多游客参与。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活动筹备及组织情况概述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活动现场盛况回顾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现场布置以壮族传统元素为主，彩旗飘飘、锣鼓喧天，营造出浓厚的节日氛围。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浓厚的节日氛围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场地周围摆放着具有壮族特色的竹编、壮锦等民族工艺品，展示了壮族独特的民族文化和艺术魅力。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独特的民族装饰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042" r="13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设置了多个互动体验区，让参与者能够亲身感受壮族的传统文化和民俗风情，如制作五色糯米饭、学习壮族歌舞等。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互动体验区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现场氛围营造及布置特点展示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参与者热情高涨，互动环节精彩纷呈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广泛的参与群体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活动吸引了大量当地民众和游客前来参与，现场人头攒动，热闹非凡。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积极的互动参与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在互动环节中，参与者们积极参与各种游戏和竞赛，如抛绣球、抢花炮等，现场气氛热烈。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深入的民族文化体验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通过亲身参与和体验，参与者们更加深入地了解了壮族的传统文化和民俗风情，增进了对壮族文化的认知和认同。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多样的民族乐器演奏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演奏者们使用马骨胡、天琴等壮族传统乐器进行演奏，为观众带来了美妙的音乐享受。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富有民族特色的服饰展演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模特们身着精美的壮族服饰进行走秀展示，展现了壮族服饰的独特魅力和文化内涵。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精彩的民族歌舞表演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活动现场上演了多场精彩的壮族歌舞表演，展示了壮族独特的歌舞艺术和民族风情。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表演节目丰富多彩，展现民族特色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民族文化传承与创新呈现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传统习俗的保留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广西壮族三月三活动中，仍然保留着许多传统习俗，如唱山歌、跳竹竿舞、抛绣球等，这些习俗是壮族文化的重要组成部分，通过活动的传承，使得更多的人能够了解和参与到这些传统习俗中来。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传统习俗的创新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在现代社会中，传统习俗也需要与时俱进。在广西壮族三月三活动中，组织者对传统习俗进行了创新，如将传统山歌与现代音乐元素融合，创造出新的音乐形式，使得传统习俗更加符合现代人的审美需求。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传统习俗的传播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通过广西壮族三月三活动这一平台，传统习俗得以广泛传播。活动吸引了大量的游客和媒体关注，使得更多的人能够了解和认识壮族文化，进一步促进了壮族文化的传承和发展。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传统习俗在现代社会中的传承与发展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创新元素的引入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在广西壮族三月三活动中，组织者注重引入创新元素，如现代科技手段的运用、新的艺术表现形式的尝试等，这些创新元素的引入为传统节日庆祝方式注入了新的活力。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创新元素与传统文化的融合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元素的引入并不是简单的堆砌，而是需要与传统文化进行有机融合。在广西壮族三月三活动中，组织者通过深入挖掘壮族文化的内涵，将创新元素与传统文化相结合，创造出了既有传统特色又有时代感的庆祝方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创新元素的推广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创新元素的引入和推广需要得到社会的认可和接受。在广西壮族三月三活动中，组织者通过积极宣传和推广创新元素，使得更多的人能够了解和接受这些新的庆祝方式，进一步推动了壮族文化的传承和发展。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创新元素融入传统节日庆祝方式探讨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https://d.book118.com/827051140005006036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2024-09-10T18:47:36.629</cp:lastPrinted>
  <dcterms:created xsi:type="dcterms:W3CDTF">2024-09-10T10:47:36Z</dcterms:created>
  <dcterms:modified xsi:type="dcterms:W3CDTF">2024-09-10T10:47:38Z</dcterms:modified>
</cp:coreProperties>
</file>