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3549B-80DB-4D7A-BED5-401859B67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78186-95AE-4C2B-87F3-EE695FDE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1F92C-EEE2-403C-B94B-9BF25A00B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1BC62-C356-4697-ABA6-98E075412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A092A-B4DB-49E7-BD5E-306D02D7D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0440BE-9EF3-4BAE-B819-A3831C904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01EAF-1CCA-4BEC-A432-A3CB7D4A9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8A4C4-2536-44BA-B59F-AAD7D8A34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15A1F-EE83-42FC-99E5-0C5F3073A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BBB2A-661E-49C6-AC54-968B8D0BC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C9716-FFC3-42C0-8A83-520E4A045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1143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护理生中期计划总结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护理生中期计划概述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护理生中期计划成果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护理生中期计划问题与挑战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护理生中期计划改进建议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97" r="345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09" r="30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随着人口老龄化加剧，医疗保健需求日益增长，对护理人才的需求也相应增加。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护理教育在高等教育中占据重要地位，培养具备专业技能和知识的护理人才是教育部门的重要任务。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通过对护理生中期计划的总结，评估护理教育质量，为进一步优化教育方案提供依据。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有助于提高护理教育水平，培养更多优秀的护理人才，满足社会对医疗保健的需求。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护理生中期计划概述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提升护理生的专业技能和理论知识。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加强护理生的临床实践能力和团队协作能力。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培养护理生的职业素养和人文关怀精神。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提高护理生的综合素质，为未来的职业发展打下坚实的基础。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组织定期的学术讲座和技能培训，邀请业内专家进行授课和指导。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加强临床实践教学，安排护理生参与各类临床实习和实践项目。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针对护理生的专业需求，制定个性化的学习计划和培训方案。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鼓励护理生参加各类学术交流和志愿服务活动，拓宽视野和增加实践经验。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护理生的专业技能和理论知识得到了显著提升，临床实践能力和团队协作能力得到了进一步加强。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护理生的职业素养和人文关怀精神得到了培养，综合素质得到了提高。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护理生对未来的职业发展充满信心，为成为一名优秀的护理人才奠定了坚实的基础。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护理生中期计划成果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833" r="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护理生在中期计划期间，通过系统学习和实践操作，掌握了扎实的护理学基础知识和临床技能，为未来的职业发展奠定了坚实基础。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护理生在导师的指导下，积极参与学术研究，通过文献查阅、实验设计和数据分析等环节，培养了独立思考和解决问题的能力。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https://d.book118.com/827051143145006033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2024-09-07T09:34:07.806</cp:lastPrinted>
  <dcterms:created xsi:type="dcterms:W3CDTF">2024-09-07T01:34:07Z</dcterms:created>
  <dcterms:modified xsi:type="dcterms:W3CDTF">2024-09-07T01:34:09Z</dcterms:modified>
</cp:coreProperties>
</file>