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ACDC3-342E-4B80-8228-2EFCA550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53E90-BE0E-431E-B405-B0147A14B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A8F78-2E57-4737-A2EC-263FBFB79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B9D1F-8F17-4ECC-9608-904D9217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BB740-2D72-4F4D-9726-C3C66677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F3A2A-0135-4A66-A6A8-0A7404BE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58C96-79FA-4727-AFAD-85C4236BC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3DD54-27D2-451E-9E92-393C6DDE6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9BEB8-84AB-4F26-ADD9-5B72AB5A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951A1-8DE0-47B4-B17E-B85BECE3D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A70BA-30C0-483A-9F51-4D6D0F3C3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1163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监察体制改革解读课件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监察体制改革主要内容及特点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监察体制改革后职能转变与拓展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监察体制改革中存在问题与挑战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深化监察体制改革对策建议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08" r="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适应新时代反腐败斗争需要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随着反腐败斗争的深入，需要改革和完善国家监察制度，以适应新时代反腐败斗争的需要。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健全党和国家监督体系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通过改革，构建集中统一、权威高效的国家监察体系，实现对所有行使公权力的公职人员监察全覆盖。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推进国家治理体系和治理能力现代化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改革是推进国家治理体系和治理能力现代化的重要举措，有利于加强党对反腐败工作的集中统一领导。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深化国家监察体制改革背景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00" r="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改革是完善中国特色社会主义法治体系的重要组成部分，有利于推进全面依法治国。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完善中国特色社会主义法治体系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通过改革，加强对公职人员的监督，促进依法行政和公正司法，维护社会公平正义。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促进依法行政和公正司法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改革有利于强化法治对权力的制约和监督，防止权力滥用和腐败现象的发生。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强化法治对权力的制约和监督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推进全面依法治国战略需求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落实全面从严治党要求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改革是落实全面从严治党要求的重要举措，有利于加强党风廉政建设和反腐败工作。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构建不敢腐、不能腐、不想腐的有效机制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通过改革，构建不敢腐、不能腐、不想腐的有效机制，从源头上预防和治理腐败。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提高反腐败工作法治化、规范化水平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改革有利于提高反腐败工作的法治化、规范化水平，推动反腐败斗争取得压倒性胜利。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加强党风廉政建设和反腐败工作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监察体制改革主要内容及特点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71" b="91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792" b="297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整合行政监察、预防腐败和检察机关查处贪污贿赂等职能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职能整合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将原本分散在行政监察、预防腐败和检察机关的查处贪污贿赂等职能进行整合，形成一个统一、高效的监察体系。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通过对相关机构、人员、经费等资源的整合，优化资源配置，提高监察效率。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制定统一的监察法规、规章和制度，确保监察工作的规范化、法制化。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国家监察委员会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作为最高监察机关，领导全国监察工作，对全国人大及其常委会负责并报告工作。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省、市、县监察委员会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分别在本级行政区域内行使监察权，对本级人大及其常委会和上一级监察委员会负责并报告工作。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四级联动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构建国家、省、市、县四级监察委员会联动的监察体系，确保监察工作的全覆盖和高效运行。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设立国家、省、市、县四级监察委员会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67" r="23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各级监察委员会与同级纪委合署办公，实行一套工作机构、两个机关名称的体制。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合署办公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通过合署办公，实现党内监督和国家监察在指导思想、基本原则、领导体制、工作机制等方面的有机统一。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党内监督与国家监察相统一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纪委和监察委员会在职能上相互补充，纪委侧重于党内纪律监督，监察委员会则依法对所有行使公权力的公职人员进行监察，二者相互协调、相互促进。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与纪委合署办公，实现党内监督和国家监察有机统一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监察体制改革后职能转变与拓展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监督对象全覆盖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改革后的监察体制将监督范围扩大到了所有行使公权力的公职人员，包括各级国家机关、人民团体、国有企事业单位等组织中从事公务的人员。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监督内容全方位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除了对公职人员的廉洁从政、廉洁用权等行为进行监督外，还将对其工作作风、工作效能等方面进行全面监督。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监督方式全领域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通过日常监督、专项监督、巡视巡察等多种方式，实现对公职人员全方位、无死角的监督。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监督范围扩大，实现对所有行使公权力公职人员全覆盖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运用大数据技术对公职人员的行为进行分析和研判，发现潜在的问题和线索。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通过建立信息化平台，实现监督信息的实时传递和共享，提高监督效率。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鼓励和支持社会各界对公职人员的行为进行监督，形成强大的社会舆论压力。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监督方式创新，运用大数据等技术手段提高发现问题能力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https://d.book118.com/827051163115006035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2024-09-10T03:00:46.649</cp:lastPrinted>
  <dcterms:created xsi:type="dcterms:W3CDTF">2024-09-09T19:00:46Z</dcterms:created>
  <dcterms:modified xsi:type="dcterms:W3CDTF">2024-09-09T19:00:48Z</dcterms:modified>
</cp:coreProperties>
</file>