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E3D14-B8F8-44CF-A7CE-EE630FA31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76C4B-0462-4C45-A9ED-7623A120F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5229D-7AC2-4C0B-9470-C20EB387C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DA157-8A77-4ADD-B6C6-52C86433A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7117E0-5A0F-4C3C-B995-111AC36D2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C18825-B366-4C01-A1DC-325BFB46F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35E13A-8293-4786-A79F-4DE03DF0F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AEE5A-3E4F-4EB4-8A8E-F185C455E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C406C-6924-4E96-B956-4F74DECD0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DBF79-97ED-4EC0-9F81-1582E1F1C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554A1-BE30-4A84-944F-4CD200281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5206600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水稳料项目分析报告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原材料与生产工艺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产品性能与质量评价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生产成本与经济效益分析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环境保护与安全生产管理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市场推广与营销策略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随着国家基础设施建设的不断推进，道路、桥梁、隧道等工程对水稳料的需求持续增长。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城市化进程的加快导致城市道路、广场、停车场等基础设施建设需求增加，进一步拉动了水稳料的市场需求。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交通运输业的快速发展对水稳料的质量和性能提出了更高的要求，推动了水稳料市场的不断升级。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水稳料市场需求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推动行业绿色发展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采用环保材料和清洁生产技术，降低水稳料生产过程中的环境污染，推动行业绿色发展。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通过项目实施，提升企业在水稳料市场的竞争力，实现可持续发展。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提升水稳料生产技术水平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通过引进先进的生产技术和设备，提高水稳料的生产效率和质量水平，满足市场需求。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水稳料市场现状及趋势分析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对水稳料市场进行深入调研，分析市场现状及未来发展趋势。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水稳料生产工艺及技术评估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详细介绍水稳料的生产工艺和技术水平，评估其优缺点及改进方向。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水稳料项目经济效益分析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对项目投资、成本、收益等经济指标进行全面分析，评估项目的经济效益。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水稳料项目环境影响评价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对项目实施可能产生的环境影响进行评价，提出相应的环保措施和建议。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报告范围及重点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原材料与生产工艺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757" b="157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采用优质碎石或卵石，粒径分布合理，含泥量低，满足规范要求。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选用强度等级合适的水泥，保证水稳料的强度和稳定性。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使用清洁的饮用水，避免使用含有有害物质的水源。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根据工程需要，可选用减水剂、缓凝剂等外加剂，改善水稳料的和易性和施工性能。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外加剂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原材料选择及质量标准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按照设计配合比，准确称量各种原材料。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搅拌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将骨料、水泥、水和外加剂投入搅拌机中，充分搅拌均匀，确保水稳料的均匀性和稳定性。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将水稳料运输至施工现场，注意防止离析和水分损失。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摊铺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在路基上均匀摊铺水稳料，厚度符合设计要求。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压实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采用压路机等设备对水稳料进行压实，达到规定的压实度。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养护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对水稳料进行洒水养护，保持湿润状态，防止干裂。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6" b="1662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选用强制式搅拌机，确保搅拌质量和效率。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搅拌机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选用合适的压路机型号和吨位，保证压实效果。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压路机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选用自动找平功能的摊铺机，提高摊铺效率和平整度。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摊铺机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包括水灰比、坍落度、压实度等，根据工程要求和实际情况进行调整和优化。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技术参数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关键设备与技术参数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产品性能与质量评价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抗压强度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水稳料在标准养护条件下28天的抗压强度是衡量其性能的重要指标。通过试验数据，可以分析水稳料的抗压强度是否满足设计要求。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耐久性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水稳料应具有良好的耐久性，能够抵抗环境因素的侵蚀，保持长期稳定的性能。通过对水稳料进行耐久性试验，可以评估其在不同环境条件下的性能表现。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水稳料的工作性包括和易性、保水性和流动性等。良好的工作性能够保证水稳料在施工过程中易于操作，提高施工效率和质量。通过对水稳料进行工作性试验，可以了解其施工性能。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产品性能指标分析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12" r="1721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对水稳料所用的原材料进行质量检测，包括水泥、骨料、添加剂等。确保原材料符合相关标准，是保证水稳料质量的前提。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原材料检测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对水稳料的生产过程进行实时监控，确保生产工艺的稳定性和可靠性。通过对生产过程中的关键参数进行监测和控制，可以保证水稳料质量的稳定性。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对水稳料成品进行质量检测，包括抗压强度、耐久性、工作性等指标的检测。确保成品符合设计要求和相关标准，是保证水稳料质量的重要环节。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质量检测方法与结果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性能比较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将水稳料与其他同类产品进行性能比较，包括抗压强度、耐久性、工作性等指标。通过对比分析，可以了解水稳料在性能方面的优势和不足。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成分比较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对水稳料和其他同类产品的成分进行比较分析，了解各自的原材料组成和配比。通过成分比较，可以揭示水稳料在成分设计方面的特点和差异。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价格比较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将水稳料与其他同类产品的价格进行比较分析，考虑性价比因素。在保证性能和质量的前提下，选择性价比较高的产品有利于降低工程成本。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与其他同类产品比较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生产成本与经济效益分析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https://d.book118.com/827052066000006033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2024-09-06T02:42:20.490</cp:lastPrinted>
  <dcterms:created xsi:type="dcterms:W3CDTF">2024-09-05T18:42:20Z</dcterms:created>
  <dcterms:modified xsi:type="dcterms:W3CDTF">2024-09-05T18:42:22Z</dcterms:modified>
</cp:coreProperties>
</file>