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E0066-DA0B-401A-820D-20CB03109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A56CB-8375-402F-9207-9612269CC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5326D-A09D-411C-B3CD-A6364CC28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C27ED-EF0D-4E01-B240-E72BDE84A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EA8A5-7479-438B-8B12-E4571267F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CE3A1-8CBF-4B22-ABC3-662B829A1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90C0E4-463F-43FE-856B-38995D483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2FF41-6FD9-4ABB-AAB7-38CA78753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50D26-05C8-436F-9B62-8263E988D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55F76-48E2-4432-A8F7-2CBB01A3C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0CF1D-9736-4F1B-BCCE-3387A868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5105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2023-2028年中国电动车行业供需分析及发展前景研究报告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中国电动车行业供需现状分析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中国电动车行业发展前景预测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竞争格局和市场份额分析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投资机会和风险分析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各国政府纷纷出台政策鼓励电动车行业的发展，以减少对化石燃料的依赖，降低碳排放。中国作为全球最大的电动车市场，其电动车行业的发展对于全球电动车产业的发展具有重要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研究报告旨在全面分析2023-2028年中国电动车行业的供需状况，探讨行业的发展趋势和前景，为相关企业和投资者提供决策依据。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本研究采用定量和定性分析相结合的方法，通过对相关数据的收集和分析，结合专家访谈和案例研究，全面了解中国电动车行业的供需状况和发展趋势。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研究报告涵盖了中国电动车行业的各个领域，包括政策环境、市场需求、竞争格局、技术创新等方面，旨在全面反映行业的现状和未来发展前景。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中国电动车行业供需现状分析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近年来，随着技术的进步和市场的扩大，中国电动车产量持续增长，尤其在2023-2028年间，预计将保持较快的增速。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电动车产量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随着电动车市场的繁荣，越来越多的企业进入该领域，生产厂家数量不断增加，市场竞争日趋激烈。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生产厂家数量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随着电动车技术的成熟和规模化生产，生产成本不断降低，为市场推广和普及创造了有利条件。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随着环保意识的提高和油价的不断上涨，越来越多的消费者选择购买电动车，消费需求呈现快速增长趋势。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中国政府大力推广电动车，出台了一系列政策措施，如补贴、购车优惠等，进一步刺激了市场需求。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城市交通拥堵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随着城市交通拥堵问题的日益严重，电动车的灵活性和便利性受到了消费者的青睐。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市场上不同品牌和型号的电动车在性能、价格等方面存在差异，有助于满足不同消费者的需求，促进供需平衡。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根据市场调查和数据分析，预计未来几年中国电动车行业将继续保持供需平衡态势，但市场竞争将更加激烈。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产能利用率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在市场需求快速增长的背景下，电动车行业的产能利用率不断提高，但仍有部分企业面临产能过剩的问题。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中国电动车行业发展前景预测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中国政府对电动车行业给予了大力支持，包括补贴、税收优惠等政策，以推动电动车市场的发展。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排放标准提高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随着环保意识的提高，中国政府逐步提高机动车排放标准，为电动车市场创造了更大的发展空间。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城市限行政策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为缓解城市交通拥堵和空气污染问题，中国部分城市实施限行政策，促使消费者转向电动车。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电动车与智能技术的结合，如自动驾驶、智能导航等，提升了用户体验和驾驶安全性。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充电设施创新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充电设施的创新和普及，如无线充电、快速充电等，为电动车用户提供了更加便捷的充电服务。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电池技术进步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随着电池技术的不断进步，电动车的续航里程和充电速度得到显著提升，提高了电动车的市场竞争力。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417" b="1441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随着越来越多的企业进入电动车市场，竞争将日趋激烈，促使企业加大研发投入，提升产品品质和服务。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消费者认知提高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随着电动车技术的成熟和市场推广的加强，消费者对电动车的认知和接受度将不断提高。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市场规模扩大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随着政策支持和技术创新的推动，中国电动车市场规模将继续扩大。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竞争格局和市场份额分析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作为新兴的电动车品牌，小鹏汽车注重智能化和互联网化的产品特性，吸引了大量年轻消费者。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小鹏汽车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作为中国电动车行业的领军企业，比亚迪拥有完整的电动车型系列和先进的电池技术，市场份额逐年增长。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比亚迪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作为国际电动车市场的领导者，特斯拉在中国市场的表现也相当出色，凭借其卓越的性能和创新的设计，赢得了消费者的青睐。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比亚迪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约30%的市场份额，凭借其多年的技术积累和市场拓展，占据了相当大的市场份额。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约25%的市场份额，作为国际品牌，在中国市场也有着较高的知名度和口碑。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小鹏汽车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约15%的市场份额，作为新兴品牌，市场份额逐年增长，未来发展潜力巨大。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比亚迪拥有完整的电动车型系列和先进的电池技术，特斯拉则凭借卓越的性能和创新的设计赢得消费者青睐，小鹏汽车注重智能化和互联网化的产品特性，吸引了大量年轻消费者。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比亚迪在品牌知名度和渠道布局方面仍有提升空间，特斯拉在中国市场的售价较高，小鹏汽车在品牌知名度和渠道布局方面仍有待加强。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竞争优势和劣势分析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https://d.book118.com/827055105036006033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2024-09-06T13:15:53.092</cp:lastPrinted>
  <dcterms:created xsi:type="dcterms:W3CDTF">2024-09-06T05:15:53Z</dcterms:created>
  <dcterms:modified xsi:type="dcterms:W3CDTF">2024-09-06T05:15:55Z</dcterms:modified>
</cp:coreProperties>
</file>