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AA6D8-6B9C-403C-BEE8-98A4049B8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ECF3F-19F4-4D97-9018-FEEF67358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ACBCF-D1F3-414C-9752-4D29C580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54A51-AB00-4D0D-9CA3-2F0FB9E94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D26110-E652-4DE1-B47B-87228C86E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EC2090-07A2-4DD1-91ED-F32511DD2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D9711-D56F-4367-B307-2C180B219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3F069-6795-41A7-BFD7-95B077BA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420CB-6138-419A-8F4C-BE1989F57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DC6B7-8397-4D2B-A08F-39B55C99E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C4730-EEE3-4303-BED0-D7C64EE64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5164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关于政府财政投资的案例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政府财政投资的核心领域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政府财政投资的流程与机制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政府财政投资的案例研究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政府财政投资的未来发展趋势与建议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政府财政投资定义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政府为实现其职能，利用财政资金进行的各种投资活动。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政府财政投资目的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推动经济增长，优化资源配置，提高社会福利水平。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通过政府投资刺激经济增长，缓解经济衰退。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调节经济周期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833" r="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引导民间投资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投向教育、医疗、社会保障等领域，缩小贫富差距。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政府投资可带动民间资本跟进，形成投资乘数效应。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政府财政投资的重要性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更加注重投资效益和风险管理，推动投资决策科学化和民主化。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早期政府投资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主要集中在基础设施和公共服务领域。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现代政府投资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投资领域不断拓宽，涉及科技创新、环保、文化产业等多元化领域。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政府财政投资的历史与发展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政府财政投资的核心领域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交通基础设施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政府投资大量资金用于建设高速公路、铁路、城市轨道交通等交通基础设施，提高交通运输效率，促进区域经济发展。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水利基础设施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政府投资建设水库、堤防、治理河道等水利基础设施，保障水资源供应和防洪安全。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能源基础设施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政府投资支持电力、石油、天然气等能源基础设施建设，保障国家能源安全。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政府投资支持医疗卫生机构建设、医疗设备购置、医务人员培训等，提高医疗卫生服务能力和水平。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政府投资用于完善社会保险制度、提高社会救助水平、促进社会福利事业发展等，保障人民群众基本生活。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政府投资用于改善学校办学条件、提高教师待遇、资助困难学生等，促进教育公平和提高教育质量。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基础研究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政府投资支持科研机构、高校等开展基础研究，推动科学技术进步。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应用研究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政府投资支持企业开展应用研究和新技术、新产品研发，促进科技成果转化和产业升级。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科技人才培养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政府投资用于支持科技人才培养和引进，提高国家科技创新能力。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政府投资用于治理大气、水、土壤等环境污染，改善环境质量。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环境污染治理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政府投资支持生态修复工程、自然保护区建设等，保护生态环境和自然资源。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生态修复和保护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政府投资用于支持绿色低碳产业发展和节能减排项目，推动经济社会可持续发展。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政府财政投资的流程与机制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对筛选出的投资项目进行可行性研究、风险评估等，确保投资决策的科学性和合理性。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投资决策程序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政府按照法定程序，对投资项目进行审批、核准或备案，确保投资决策的合法性和规范性。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投资项目筛选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政府根据经济社会发展规划、产业政策等，筛选出符合政策导向、具有发展潜力的投资项目。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政府债券发行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政府通过发行债券等方式筹措资金，用于支持投资项目的建设。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社会资本引入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政府通过与社会资本合作，引导社会资本参与投资项目的建设和运营。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财政预算安排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政府通过财政预算安排，将财政资金用于投资项目的建设。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政府通过设立项目法人，明确项目建设的责任主体和权益归属。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项目法人制度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政府通过公开招投标等方式，选择具备相应资质和能力的承包商参与项目建设。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政府通过引入第三方监理机构，对项目建设过程进行监督和管理，确保项目质量和进度。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项目实施与管理机制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政府建立投资效益评价指标体系，对投资项目的经济效益、社会效益等进行全面评价。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投资效益评价指标体系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政府对已完成的投资项目进行跟踪评估，了解项目的实际效益和存在的问题。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投资效益跟踪评估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政府对投资效益不佳的项目进行问责，追究相关责任人的责任，促进政府财政投资的规范化和高效化。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投资效益问责制度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投资效益评估机制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https://d.book118.com/827055164135006042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2024-09-16T04:16:41.749</cp:lastPrinted>
  <dcterms:created xsi:type="dcterms:W3CDTF">2024-09-15T20:16:41Z</dcterms:created>
  <dcterms:modified xsi:type="dcterms:W3CDTF">2024-09-15T20:16:43Z</dcterms:modified>
</cp:coreProperties>
</file>