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A9FD0DB-D7C6-430F-89AA-575B3B7589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4FA60B-B2BF-4FDA-B574-08D7AF64D3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D52DEF2-D641-4D67-9090-8D21EBEADD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8F9DC78-F0F1-4E33-A02F-E8E112B0D8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A7E3E13-D54B-423B-9BBB-B811474D3C8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C88D839-3B1E-4B18-993D-6F78E90742F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2614428-9C33-4457-9541-88AE1886D8E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31CE91-1F57-436D-80CD-78D87C24DE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E9F3819-66DC-44C3-A34A-22D3F1D2C6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412663-8110-43B5-B890-10A1F643E3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14BDA0-0749-44D0-B8B7-B11F90E984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7060132143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alpha val="100000"/>
                  </a:srgbClr>
                </a:solidFill>
                <a:latin typeface="Microsoft Yahei"/>
                <a:ea typeface="Microsoft Yahei"/>
                <a:cs typeface="Microsoft Yahei"/>
              </a:rPr>
              <a:t>当代哲学思潮</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7" name="AutoShape 7"/>
          <p:cNvSpPr/>
          <p:nvPr/>
        </p:nvSpPr>
        <p:spPr>
          <a:xfrm>
            <a:off x="9364826" y="33467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当代哲学思潮概述</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主要流派与观点</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当代哲学思潮的议题与问题</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当代哲学思潮的影响与应用</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当代哲学思潮的挑战与争议</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研究当代哲学思潮的方法与途径</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当代哲学思潮概述</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143" b="1014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当代哲学思潮是指在20世纪以后，随着社会、科技、文化的快速发展，逐渐形成的具有影响力的哲学观点和思想潮流。</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多元化、跨学科性、关注现实问题、强调反思与批判、与现代科技相结合等。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推动哲学发展</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当代哲学思潮是哲学发展的必然产物，为哲学研究提供了新的思路和方法，促进了哲学的创新和发展。</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对社会的影响</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当代哲学思潮关注现实问题，引导人们思考和反思现代社会中的种种问题，对于社会的发展和进步具有积极的影响。</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对其他学科的启示</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当代哲学思潮具有跨学科性，对其他学科如文学、艺术、科学等产生了深远的影响，提供了新的思考方式和视角。</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当代哲学思潮的重要性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当代哲学思潮的历史与发展</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350">
                  <a:solidFill>
                    <a:schemeClr val="dk1">
                      <a:alpha val="100000"/>
                    </a:schemeClr>
                  </a:solidFill>
                  <a:latin typeface="Microsoft Yahei"/>
                  <a:ea typeface="Microsoft Yahei"/>
                  <a:cs typeface="Microsoft Yahei"/>
                </a:rPr>
                <a:t>20世纪以后，随着资本主义的快速发展和科技的进步，人类社会面临着前所未有的挑战和机遇，这为当代哲学思潮的产生和发展提供了历史背景。</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发展阶段</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350">
                  <a:solidFill>
                    <a:schemeClr val="dk1">
                      <a:alpha val="100000"/>
                    </a:schemeClr>
                  </a:solidFill>
                  <a:latin typeface="Microsoft Yahei"/>
                  <a:ea typeface="Microsoft Yahei"/>
                  <a:cs typeface="Microsoft Yahei"/>
                </a:rPr>
                <a:t>当代哲学思潮经历了多个发展阶段，包括存在主义、结构主义、后现代主义、生态主义等，这些思潮在不同的历史阶段产生了不同的影响。</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未来趋势</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425">
                  <a:solidFill>
                    <a:schemeClr val="dk1">
                      <a:alpha val="100000"/>
                    </a:schemeClr>
                  </a:solidFill>
                  <a:latin typeface="Microsoft Yahei"/>
                  <a:ea typeface="Microsoft Yahei"/>
                  <a:cs typeface="Microsoft Yahei"/>
                </a:rPr>
                <a:t>随着科技的不断进步和社会的发展，当代哲学思潮将继续演变和发展，未来可能会出现更多新的哲学观点和思想潮流。</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历史背景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主要流派与观点</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以语言分析为主要方法，强调精确性和清晰性。</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分析哲学主张通过对语言的逻辑分析来探究概念和思想的本质，强调精确性和清晰性，对传统形而上学问题持怀疑态度。其代表人物包括英国哲学家伯特兰·罗素和美国哲学家威拉德·蒯因等。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分析哲学</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关注直接经验，强调主观性和意义。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现象学主张关注直接经验，强调主观性和意义，认为哲学应该研究意识经验和事物本身的关系。其代表人物包括德国哲学家埃德蒙德·胡塞尔和法国哲学家莫里斯·梅洛-庞蒂等。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912" r="2912"/>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现象学</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关注个体存在和意义，强调自由选择和责任。</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存在主义关注个体存在的意义和价值，强调自由选择和责任，认为人的存在是有意义的，但需要自己来赋予。其代表人物包括德国哲学家卡尔·雅斯贝尔斯和法国哲学家让-保罗·萨特等。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存在主义</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结构主义与后结构主义</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关注符号系统和文本意义，强调结构和文本的重要性。</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结构主义与后结构主义主张通过分析符号系统和文本意义来研究文化和社会现象，强调结构和文本的重要性，对传统的人文科学持怀疑态度。其代表人物包括法国哲学家克劳德·列维-斯特劳斯和雅克·德里达等。</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关注理解和解释的方法和意义，强调理解和解释的多样性。</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解释学主张关注理解和解释的方法和意义，认为理解和解释是多元化的，强调理解和解释的多样性。其代表人物包括德国哲学家汉斯-格奥尔格·伽达默尔和美国哲学家理查德·罗蒂等。</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解释学</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实用主义</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关注行动和实践的效果，强调实践和经验的重要性。</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实用主义者关注行动和实践的效果，认为真理是相对于实践的结果而言的，强调实践和经验的重要性。其代表人物包括美国哲学家查尔斯·桑德斯·皮尔士和威廉·詹姆斯等。</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当代哲学思潮的议题与问题</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语言与意义问题是当代哲学的重要议题之一，主要探讨语言如何表达意义，以及语言意义的本质是什么。</a:t>
            </a:r>
          </a:p>
        </p:txBody>
      </p:sp>
      <p:cxnSp>
        <p:nvCxnSpPr>
          <p:cNvPr id="6" name="Connector 6"/>
          <p:cNvCxnSpPr/>
          <p:nvPr/>
        </p:nvCxnSpPr>
        <p:spPr>
          <a:xfrm>
            <a:off x="6516784"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语言哲学家们关注语言的符号、规则和结构，以及它们如何与现实世界相关联。他们研究语言的逻辑、语义和语用方面，试图理解语言如何传达信息和意义。</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语言与意义</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知识与认识论是当代哲学的核心议题之一，主要探讨知识的来源、确证和范围等问题。</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认识论哲学家们关注人类如何获取知识，以及知识的本质是什么。他们研究知识的可靠性、可证实性和范围，以及人类认知能力的局限和可能性。</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知识与认识论</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https://d.book118.com/827060132143006040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2024-09-13T07:28:31.605</cp:lastPrinted>
  <dcterms:created xsi:type="dcterms:W3CDTF">2024-09-12T23:28:31Z</dcterms:created>
  <dcterms:modified xsi:type="dcterms:W3CDTF">2024-09-12T23:28:33Z</dcterms:modified>
</cp:coreProperties>
</file>