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F12D-BFCF-453B-8BFE-3057CDC7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21BD1-9CF2-4AC9-9F9A-DAECA599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A5392-8878-4031-8852-61FAFC4A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9CAEB-9BC7-494A-9BAD-B3BACEC9D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18C95-B129-40C2-9B85-8CF4DEEA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C3211-4ED9-42D2-8E5A-67E94846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F6108-8B23-47FE-86F5-ED3F4D21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7D5F1-A128-4053-834E-59D67AC9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34303-8DA4-46A9-92BE-5A187156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9C155-E5FD-49EF-9F6C-714B6D7B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CB59-C5D8-4AD5-9DD7-50352198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6301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服务流程设计与管理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客户服务体验提升策略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服务管理体系是一种系统性的方法，用于规划、组织、实施和控制服务活动，以确保服务能够有效地满足客户需求和期望。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服务管理体系的目的是通过优化服务流程、提高服务质量、降低服务成本等手段，提升客户满意度和忠诚度，从而增强企业的市场竞争力和盈利能力。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通过规范的服务流程和标准化的服务操作，确保服务质量的稳定性和一致性，提高客户满意度。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通过对服务资源的合理配置和调度，提高资源利用效率，降低服务成本。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优质的服务是企业赢得客户信任和市场口碑的关键因素，有助于提高市场占有率和品牌知名度。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服务管理体系的构成要素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制定详细的服务标准和操作规范，为服务人员提供明确的指导和依据。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设计合理的服务流程，包括服务需求受理、服务计划制定、服务实施、服务评价等环节，确保服务的顺畅进行。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制定明确的服务目标和战略规划，指导服务管理体系的建设和发展。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选拔优秀的服务人员，进行专业的培训和管理，提高服务人员的素质和能力。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建立有效的服务质量监控机制，对服务质量进行定期评估和改进，确保服务质量的持续提升。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成为行业内服务标杆，提供卓越的客户体验。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通过优质的服务，为客户创造价值，提升品牌忠诚度。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提高客户满意度和忠诚度，降低客户投诉率。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客户满意度、客户忠诚度、客户投诉率、服务响应时间等。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服务目标与指标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了解客户需求和竞争对手情况。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提供与竞争对手不同的特色服务，打造服务品牌。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不断推陈出新，满足客户日益增长的服务需求。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简化服务流程，提高服务效率。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打造专业、高效的服务团队，提供优质的服务。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服务团队建设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建立服务质量监控机制，及时发现并解决问题，确保服务质量。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建立客户关系管理系统，维护客户关系，提高客户满意度和忠诚度。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服务规划实施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服务流程设计与管理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流程调研与分析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深入了解现有服务流程，识别存在的问题和瓶颈，为优化提供依据。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流程优化方案设计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针对调研结果，设计优化方案，包括再造、调整、优化等方面，提高服务效率和质量。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优化方案实施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将优化方案落实到具体服务流程中，确保方案的有效执行。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根据行业最佳实践和客户需求，制定服务标准，明确服务质量和效率要求。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建立规范化的服务流程管理制度，确保服务流程的一致性和可复制性。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培训与宣贯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对服务人员进行培训和宣贯，确保他们理解和掌握服务标准和规范化要求。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服务流程标准化与规范化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定期对服务流程进行评估，形成评估报告，为持续改进提供依据。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设立专门的监控团队或利用技术手段，对服务流程进行实时监控，确保服务质量和效率。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收集服务流程相关数据，进行深入分析，识别存在的问题和改进空间。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建立有效的反馈机制，收集客户和服务人员的意见和建议，及时处理并改进服务流程。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鼓励和支持服务人员进行创新和尝试，探索新的服务方式和方法，提高服务质量和效率。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创新与尝试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定期组织经验分享会或研讨会，将优秀的服务经验和做法进行推广和应用，促进整体服务水平的提升。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持续改进服务流程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https://d.book118.com/827063013006006035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2024-09-09T06:05:39.569</cp:lastPrinted>
  <dcterms:created xsi:type="dcterms:W3CDTF">2024-09-08T22:05:39Z</dcterms:created>
  <dcterms:modified xsi:type="dcterms:W3CDTF">2024-09-08T22:05:41Z</dcterms:modified>
</cp:coreProperties>
</file>