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5" r:id="rId33"/>
  </p:sldIdLst>
  <p:sldSz cx="12192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tags" Target="tags/tag387.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EDEC1E-82A8-4C27-9479-5FA06DC70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ACC20-2E53-4A87-8590-4BD9E6717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7E3568-32BF-445A-A089-3CCBF7A75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9B6681-6D39-4E34-9E73-056C389B40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3A230C-2994-4DD3-980D-494E73C69C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1F36B0-081C-45F0-B114-7C6B25FB1F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CDEB0D-A8A6-42B6-BBF4-F7CD4BCD57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5EA52E-DBEA-436C-ABCE-69A386DC7A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911F3A-8B38-420A-B37D-5ADA60D54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17BC3-2DC1-4041-9BFE-FC222E658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7FAF0-C725-4DF6-B8FF-9CE64A758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image" Target="../media/image27.png" /><Relationship Id="rId13" Type="http://schemas.openxmlformats.org/officeDocument/2006/relationships/tags" Target="../tags/tag195.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04.xml" /><Relationship Id="rId17" Type="http://schemas.openxmlformats.org/officeDocument/2006/relationships/tags" Target="../tags/tag20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image" Target="../media/image21.png" /><Relationship Id="rId7" Type="http://schemas.openxmlformats.org/officeDocument/2006/relationships/tags" Target="../tags/tag198.xml" /><Relationship Id="rId8" Type="http://schemas.openxmlformats.org/officeDocument/2006/relationships/image" Target="../media/image22.png" /><Relationship Id="rId9" Type="http://schemas.openxmlformats.org/officeDocument/2006/relationships/tags" Target="../tags/tag19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image" Target="../media/image27.png" /><Relationship Id="rId13" Type="http://schemas.openxmlformats.org/officeDocument/2006/relationships/tags" Target="../tags/tag21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image" Target="../media/image21.png" /><Relationship Id="rId7" Type="http://schemas.openxmlformats.org/officeDocument/2006/relationships/tags" Target="../tags/tag208.xml" /><Relationship Id="rId8" Type="http://schemas.openxmlformats.org/officeDocument/2006/relationships/image" Target="../media/image22.png" /><Relationship Id="rId9" Type="http://schemas.openxmlformats.org/officeDocument/2006/relationships/tags" Target="../tags/tag20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image" Target="../media/image27.png" /><Relationship Id="rId13" Type="http://schemas.openxmlformats.org/officeDocument/2006/relationships/tags" Target="../tags/tag21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image" Target="../media/image21.png" /><Relationship Id="rId7" Type="http://schemas.openxmlformats.org/officeDocument/2006/relationships/tags" Target="../tags/tag215.xml" /><Relationship Id="rId8" Type="http://schemas.openxmlformats.org/officeDocument/2006/relationships/image" Target="../media/image22.png" /><Relationship Id="rId9" Type="http://schemas.openxmlformats.org/officeDocument/2006/relationships/tags" Target="../tags/tag2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tags" Target="../tags/tag22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28.xml" /><Relationship Id="rId17" Type="http://schemas.openxmlformats.org/officeDocument/2006/relationships/tags" Target="../tags/tag229.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image" Target="../media/image21.png" /><Relationship Id="rId7" Type="http://schemas.openxmlformats.org/officeDocument/2006/relationships/tags" Target="../tags/tag222.xml" /><Relationship Id="rId8" Type="http://schemas.openxmlformats.org/officeDocument/2006/relationships/image" Target="../media/image22.png" /><Relationship Id="rId9" Type="http://schemas.openxmlformats.org/officeDocument/2006/relationships/tags" Target="../tags/tag2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image" Target="../media/image27.png" /><Relationship Id="rId13" Type="http://schemas.openxmlformats.org/officeDocument/2006/relationships/tags" Target="../tags/tag236.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image" Target="../media/image21.png" /><Relationship Id="rId7" Type="http://schemas.openxmlformats.org/officeDocument/2006/relationships/tags" Target="../tags/tag232.xml" /><Relationship Id="rId8" Type="http://schemas.openxmlformats.org/officeDocument/2006/relationships/image" Target="../media/image22.png" /><Relationship Id="rId9" Type="http://schemas.openxmlformats.org/officeDocument/2006/relationships/tags" Target="../tags/tag23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image" Target="../media/image27.png" /><Relationship Id="rId13" Type="http://schemas.openxmlformats.org/officeDocument/2006/relationships/tags" Target="../tags/tag243.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image" Target="../media/image21.png" /><Relationship Id="rId7" Type="http://schemas.openxmlformats.org/officeDocument/2006/relationships/tags" Target="../tags/tag239.xml" /><Relationship Id="rId8" Type="http://schemas.openxmlformats.org/officeDocument/2006/relationships/image" Target="../media/image22.png" /><Relationship Id="rId9" Type="http://schemas.openxmlformats.org/officeDocument/2006/relationships/tags" Target="../tags/tag24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image" Target="../media/image27.png" /><Relationship Id="rId13" Type="http://schemas.openxmlformats.org/officeDocument/2006/relationships/tags" Target="../tags/tag250.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image" Target="../media/image21.png" /><Relationship Id="rId7" Type="http://schemas.openxmlformats.org/officeDocument/2006/relationships/tags" Target="../tags/tag246.xml" /><Relationship Id="rId8" Type="http://schemas.openxmlformats.org/officeDocument/2006/relationships/image" Target="../media/image22.png" /><Relationship Id="rId9" Type="http://schemas.openxmlformats.org/officeDocument/2006/relationships/tags" Target="../tags/tag24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5.xml" /><Relationship Id="rId11" Type="http://schemas.openxmlformats.org/officeDocument/2006/relationships/tags" Target="../tags/tag256.xml" /><Relationship Id="rId12" Type="http://schemas.openxmlformats.org/officeDocument/2006/relationships/image" Target="../media/image27.png" /><Relationship Id="rId13" Type="http://schemas.openxmlformats.org/officeDocument/2006/relationships/tags" Target="../tags/tag257.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image" Target="../media/image21.png" /><Relationship Id="rId7" Type="http://schemas.openxmlformats.org/officeDocument/2006/relationships/tags" Target="../tags/tag253.xml" /><Relationship Id="rId8" Type="http://schemas.openxmlformats.org/officeDocument/2006/relationships/image" Target="../media/image22.png" /><Relationship Id="rId9" Type="http://schemas.openxmlformats.org/officeDocument/2006/relationships/tags" Target="../tags/tag25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image" Target="../media/image27.png" /><Relationship Id="rId13" Type="http://schemas.openxmlformats.org/officeDocument/2006/relationships/tags" Target="../tags/tag264.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7.png" /><Relationship Id="rId13" Type="http://schemas.openxmlformats.org/officeDocument/2006/relationships/tags" Target="../tags/tag271.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image" Target="../media/image27.png" /><Relationship Id="rId13" Type="http://schemas.openxmlformats.org/officeDocument/2006/relationships/tags" Target="../tags/tag278.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7.png" /><Relationship Id="rId13" Type="http://schemas.openxmlformats.org/officeDocument/2006/relationships/tags" Target="../tags/tag285.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7.png" /><Relationship Id="rId13" Type="http://schemas.openxmlformats.org/officeDocument/2006/relationships/tags" Target="../tags/tag292.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image" Target="../media/image27.png" /><Relationship Id="rId13" Type="http://schemas.openxmlformats.org/officeDocument/2006/relationships/tags" Target="../tags/tag299.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image" Target="../media/image27.png" /><Relationship Id="rId13" Type="http://schemas.openxmlformats.org/officeDocument/2006/relationships/tags" Target="../tags/tag306.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tags" Target="../tags/tag313.xml" /><Relationship Id="rId13" Type="http://schemas.openxmlformats.org/officeDocument/2006/relationships/tags" Target="../tags/tag31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15.xml" /><Relationship Id="rId17" Type="http://schemas.openxmlformats.org/officeDocument/2006/relationships/tags" Target="../tags/tag316.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image" Target="../media/image27.png" /><Relationship Id="rId13" Type="http://schemas.openxmlformats.org/officeDocument/2006/relationships/tags" Target="../tags/tag323.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21.png" /><Relationship Id="rId7" Type="http://schemas.openxmlformats.org/officeDocument/2006/relationships/tags" Target="../tags/tag319.xml" /><Relationship Id="rId8" Type="http://schemas.openxmlformats.org/officeDocument/2006/relationships/image" Target="../media/image22.png" /><Relationship Id="rId9" Type="http://schemas.openxmlformats.org/officeDocument/2006/relationships/tags" Target="../tags/tag32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8.xml" /><Relationship Id="rId11" Type="http://schemas.openxmlformats.org/officeDocument/2006/relationships/tags" Target="../tags/tag329.xml" /><Relationship Id="rId12" Type="http://schemas.openxmlformats.org/officeDocument/2006/relationships/image" Target="../media/image27.png" /><Relationship Id="rId13" Type="http://schemas.openxmlformats.org/officeDocument/2006/relationships/tags" Target="../tags/tag330.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21.png" /><Relationship Id="rId7" Type="http://schemas.openxmlformats.org/officeDocument/2006/relationships/tags" Target="../tags/tag326.xml" /><Relationship Id="rId8" Type="http://schemas.openxmlformats.org/officeDocument/2006/relationships/image" Target="../media/image22.png" /><Relationship Id="rId9" Type="http://schemas.openxmlformats.org/officeDocument/2006/relationships/tags" Target="../tags/tag32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image" Target="../media/image27.png" /><Relationship Id="rId13" Type="http://schemas.openxmlformats.org/officeDocument/2006/relationships/tags" Target="../tags/tag337.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21.png" /><Relationship Id="rId7" Type="http://schemas.openxmlformats.org/officeDocument/2006/relationships/tags" Target="../tags/tag333.xml" /><Relationship Id="rId8" Type="http://schemas.openxmlformats.org/officeDocument/2006/relationships/image" Target="../media/image22.png" /><Relationship Id="rId9" Type="http://schemas.openxmlformats.org/officeDocument/2006/relationships/tags" Target="../tags/tag33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image" Target="../media/image27.png" /><Relationship Id="rId13" Type="http://schemas.openxmlformats.org/officeDocument/2006/relationships/tags" Target="../tags/tag344.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21.png" /><Relationship Id="rId7" Type="http://schemas.openxmlformats.org/officeDocument/2006/relationships/tags" Target="../tags/tag340.xml" /><Relationship Id="rId8" Type="http://schemas.openxmlformats.org/officeDocument/2006/relationships/image" Target="../media/image22.png" /><Relationship Id="rId9" Type="http://schemas.openxmlformats.org/officeDocument/2006/relationships/tags" Target="../tags/tag34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9.xml" /><Relationship Id="rId11" Type="http://schemas.openxmlformats.org/officeDocument/2006/relationships/tags" Target="../tags/tag350.xml" /><Relationship Id="rId12" Type="http://schemas.openxmlformats.org/officeDocument/2006/relationships/image" Target="../media/image27.png" /><Relationship Id="rId13" Type="http://schemas.openxmlformats.org/officeDocument/2006/relationships/tags" Target="../tags/tag351.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image" Target="../media/image21.png" /><Relationship Id="rId7" Type="http://schemas.openxmlformats.org/officeDocument/2006/relationships/tags" Target="../tags/tag347.xml" /><Relationship Id="rId8" Type="http://schemas.openxmlformats.org/officeDocument/2006/relationships/image" Target="../media/image22.png" /><Relationship Id="rId9" Type="http://schemas.openxmlformats.org/officeDocument/2006/relationships/tags" Target="../tags/tag34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6.xml" /><Relationship Id="rId11" Type="http://schemas.openxmlformats.org/officeDocument/2006/relationships/tags" Target="../tags/tag357.xml" /><Relationship Id="rId12" Type="http://schemas.openxmlformats.org/officeDocument/2006/relationships/image" Target="../media/image27.png" /><Relationship Id="rId13" Type="http://schemas.openxmlformats.org/officeDocument/2006/relationships/tags" Target="../tags/tag358.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image" Target="../media/image21.png" /><Relationship Id="rId7" Type="http://schemas.openxmlformats.org/officeDocument/2006/relationships/tags" Target="../tags/tag354.xml" /><Relationship Id="rId8" Type="http://schemas.openxmlformats.org/officeDocument/2006/relationships/image" Target="../media/image22.png" /><Relationship Id="rId9" Type="http://schemas.openxmlformats.org/officeDocument/2006/relationships/tags" Target="../tags/tag35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3.xml" /><Relationship Id="rId11" Type="http://schemas.openxmlformats.org/officeDocument/2006/relationships/tags" Target="../tags/tag364.xml" /><Relationship Id="rId12" Type="http://schemas.openxmlformats.org/officeDocument/2006/relationships/image" Target="../media/image27.png" /><Relationship Id="rId13" Type="http://schemas.openxmlformats.org/officeDocument/2006/relationships/tags" Target="../tags/tag365.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21.png" /><Relationship Id="rId7" Type="http://schemas.openxmlformats.org/officeDocument/2006/relationships/tags" Target="../tags/tag361.xml" /><Relationship Id="rId8" Type="http://schemas.openxmlformats.org/officeDocument/2006/relationships/image" Target="../media/image22.png" /><Relationship Id="rId9" Type="http://schemas.openxmlformats.org/officeDocument/2006/relationships/tags" Target="../tags/tag36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0.xml" /><Relationship Id="rId11" Type="http://schemas.openxmlformats.org/officeDocument/2006/relationships/tags" Target="../tags/tag371.xml" /><Relationship Id="rId12" Type="http://schemas.openxmlformats.org/officeDocument/2006/relationships/image" Target="../media/image27.png" /><Relationship Id="rId13" Type="http://schemas.openxmlformats.org/officeDocument/2006/relationships/tags" Target="../tags/tag372.xml" /><Relationship Id="rId2" Type="http://schemas.openxmlformats.org/officeDocument/2006/relationships/notesSlide" Target="../notesSlides/notesSlide27.xml" /><Relationship Id="rId3" Type="http://schemas.openxmlformats.org/officeDocument/2006/relationships/image" Target="../media/image20.png"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image" Target="../media/image21.png" /><Relationship Id="rId7" Type="http://schemas.openxmlformats.org/officeDocument/2006/relationships/tags" Target="../tags/tag368.xml" /><Relationship Id="rId8" Type="http://schemas.openxmlformats.org/officeDocument/2006/relationships/image" Target="../media/image22.png" /><Relationship Id="rId9" Type="http://schemas.openxmlformats.org/officeDocument/2006/relationships/tags" Target="../tags/tag369.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7.xml" /><Relationship Id="rId11" Type="http://schemas.openxmlformats.org/officeDocument/2006/relationships/tags" Target="../tags/tag378.xml" /><Relationship Id="rId12" Type="http://schemas.openxmlformats.org/officeDocument/2006/relationships/image" Target="../media/image27.png" /><Relationship Id="rId13" Type="http://schemas.openxmlformats.org/officeDocument/2006/relationships/tags" Target="../tags/tag379.xml" /><Relationship Id="rId2" Type="http://schemas.openxmlformats.org/officeDocument/2006/relationships/notesSlide" Target="../notesSlides/notesSlide28.xml" /><Relationship Id="rId3" Type="http://schemas.openxmlformats.org/officeDocument/2006/relationships/image" Target="../media/image20.png" /><Relationship Id="rId4" Type="http://schemas.openxmlformats.org/officeDocument/2006/relationships/tags" Target="../tags/tag373.xml" /><Relationship Id="rId5" Type="http://schemas.openxmlformats.org/officeDocument/2006/relationships/tags" Target="../tags/tag374.xml" /><Relationship Id="rId6" Type="http://schemas.openxmlformats.org/officeDocument/2006/relationships/image" Target="../media/image21.png" /><Relationship Id="rId7" Type="http://schemas.openxmlformats.org/officeDocument/2006/relationships/tags" Target="../tags/tag375.xml" /><Relationship Id="rId8" Type="http://schemas.openxmlformats.org/officeDocument/2006/relationships/image" Target="../media/image22.png" /><Relationship Id="rId9" Type="http://schemas.openxmlformats.org/officeDocument/2006/relationships/tags" Target="../tags/tag376.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image" Target="../media/image27.png" /><Relationship Id="rId13" Type="http://schemas.openxmlformats.org/officeDocument/2006/relationships/tags" Target="../tags/tag386.xml" /><Relationship Id="rId2" Type="http://schemas.openxmlformats.org/officeDocument/2006/relationships/notesSlide" Target="../notesSlides/notesSlide29.xml" /><Relationship Id="rId3" Type="http://schemas.openxmlformats.org/officeDocument/2006/relationships/image" Target="../media/image20.png"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image" Target="../media/image21.png" /><Relationship Id="rId7" Type="http://schemas.openxmlformats.org/officeDocument/2006/relationships/tags" Target="../tags/tag382.xml" /><Relationship Id="rId8" Type="http://schemas.openxmlformats.org/officeDocument/2006/relationships/image" Target="../media/image22.png" /><Relationship Id="rId9" Type="http://schemas.openxmlformats.org/officeDocument/2006/relationships/tags" Target="../tags/tag38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6316116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来源国形象 消费者偏见与中国品牌跨国营销中国电子产品在美国的品牌来源国效应检验</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一、来源国形象与消费者偏见</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二、中国品牌跨国营销策略</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全球化的市场环境中，品牌来源国形象、消费者偏见以及品牌营销策略对于产品在目标市场的表现具有重要影响。本次演示以中国电子产品在美国市场的品牌来源国效应为例，探讨这两个因素如何影响中国品牌的跨国营销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一、来源国形象与消费者偏见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一、来源国形象与消费者偏见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来源国形象是指消费者对某一国家的产品形成的主观印象和评价。对于中国的电子产品而言，一些消费者可能持有积极的来源国形象，认为中国的电子产品具有较高的性价比，而另一些消费者可能持有消极的来源国形象，认为中国的电子产品在技术、品质和可靠性方面存在不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一、来源国形象与消费者偏见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消费者偏见是指消费者在选择产品时，由于个人偏好、价值观和经验等因素，对某些产品或品牌持有不公正的判断。例如，有些消费者可能对中国电子产品存在某种程度的偏见，认为它们不如其他国家的产品。这种偏见可能源于过去的购买经验、媒体报道或社交媒体上的讨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二、中国品牌跨国营销策略</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面对来源国形象和消费者偏见的影响，中国品牌的跨国营销策略需要细致考虑以下几个方面：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1、建立积极的来源国形象：中国企业可以通过在美国市场的宣传和推广活动，例如参加展会、发布广告和开展公共关系活动，来改变消费者对中国产品的消极看法，增强积极的来源国形象。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2、提高产品品质和创新能力：提高产品的品质和创新能力，有助于证明中国电子产品的实力，同时也能削弱消费者的偏见。中国企业可以通过投资研发，掌握核心科技，提升产品竞争力。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3、运用多样化的营销策略：中国企业可以运用多样化的营销策略，例如通过线上渠道销售、与当地合作伙伴共同推广产品、提供定制化服务等，来吸引不同类型的消费者。</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4、建立消费者信任：通过提供优质的售后服务、建立消费者社区等方式，增强消费者的信任感和对品牌的忠诚度。这样不仅可以在消费者心中树立积极的品牌形象，还能促进品牌口碑传播。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借助影响力人物或意见领袖：与当地有影响力的公众人物或行业领袖合作，能够增加中国电子产品在美国市场的知名度，提高品牌形象。例如，邀请当地知名人士作为产品代言人或品牌大使，可以在一定程度上弱化消费者对中国品牌的偏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6、跨文化沟通与理解：深入了解美国消费者的需求和文化特点，以适应不同消费群体的需求。通过跨文化沟通，中国企业可以更好地理解美国消费者对中国电子产品的接受程度，并制定针对性的营销策略。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7、持续市场动态：密切美国市场的动态和趋势变化，以便及时调整营销策略和产品定位。例如，美国消费者在社交媒体上的讨论和评价，了解他们对电子产品的需求和喜好变化。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8、合作与联盟：与其他国家的电子产品品牌建立合作关系或联盟，共同开展市场推广活动。通过合作与联盟，可以增加中国电子产品在美国市场的曝光度，提高品牌知名度。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9、社会责任与可持续发展：社会责任和可持续发展问题，积极参与当地的公益活动和社会项目。这有助于提升中国品牌在美国市场的正面形象，并赢得消费者的认可和支持。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二、中国品牌跨国营销策略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10、效果评估与调整：定期评估跨国营销策略的效果，根据实际效果调整策略。这可以帮助中国企业更好地了解目标消费者的反应和需求，及时调整策略以适应市场变化。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来源国形象、消费者偏见与中国品牌跨国营销——以中国电子产品在美国市场的品牌来源国效应为例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全球化的深入发展，中国品牌日益成为跨国营销的重要力量。然而，面对来自不同国家的消费者偏见和来源国形象的影响，中国品牌在海外市场上面临诸多挑战。本次演示以中国电子产品在美国市场的品牌来源国效应为例，探讨消费者偏见和来源国形象对中国品牌跨国营销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过去的几十年里，消费者偏见和来源国形象对产品评价和购买决策的影响受到了广泛。消费者往往对不同国家的产品持有一定程度的偏见，这可能影响他们对产品的评价和购买意愿。同时，产品来源国的形象也会影响消费者对产品的认知和态度。对于中国品牌来说，如何在消费者偏见和来源国形象的影响下，成功地进行跨国营销成为了一个重要的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采用问卷调查和案例分析相结合的方法，以中国电子产品在美国市场的消费者为研究对象，探讨消费者偏见和来源国形象对中国品牌在美国市场上的品牌来源国效应的影响。首先，通过问卷调查，我们收集了美国消费者对中国电子产品在不同维度的评价数据，包括产品性能、价格、外观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接着，我们采用案例分析方法，选取了几个成功和失败的中国电子产品在美国市场的案例，进一步探讨消费者偏见和来源国形象对中国品牌在美国市场上的影响。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调查结果表明，消费者偏见和来源国形象对中国品牌在美国市场上的品牌来源国效应产生了显著影响。首先，美国消费者对中国电子产品的评价普遍较低，主要表现在产品性能和价格方面。这可能是因为美国消费者对中国产品的偏见和不信任，认为中国产品的质量较差、价格偏高。其次，来源国形象对中国电子产品在美国市场上的品牌来源国效应也产生了显著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积极方面，一部分美国消费者认为中国电子产品具有较高的性价比和创新性，例如、小米等品牌在美国市场上受到了一定程度的追捧。然而，也有一部分美国消费者认为中国电子产品与美国产品相比存在一定差距，主要表现在技术、设计和品牌等方面。这可能是因为美国消费者对中国品牌的偏见和刻板印象，认为中国品牌在国际市场上缺乏知名度和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案例分析进一步验证了消费者偏见和来源国形象对中国品牌在美国市场上的品牌来源国效应的影响。以为例，作为全球知名的中国科技公司，其智能手机在美国市场上获得了一定的成功。然而，部分美国消费者仍然对存在一定的偏见和不信任，认为的产品可能涉及安全问题和知识产权问题。此外，一些美国媒体和政客的言论也对中国品牌在美国市场上的形象造成了负面影响，使得中国品牌在海外市场上面临更大的挑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研究对中国品牌的跨国营销具有重要意义。首先，中国品牌在进入海外市场时，需要充分了解目标市场的消费者需求和文化背景，以制定针对性的营销策略。其次，中国品牌需要努力提高产品的质量和创新性，树立良好的品牌形象，以削弱消费者对中国的偏见和不信任。此外，中国政府和企业应该加强对外宣传，提高中国品牌的国际知名度和美誉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当然，本研究也存在一定的限制。首先，本研究主要了消费者偏见和来源国形象对中国品牌在美国市场上的影响，未能全面探讨其他国家和文化背景下的消费者对中国品牌的看法。未来研究可以拓展到其他国家和地区，以检验中国品牌在全球市场上的竞争力。其次，本研究的案例分析仅涉及个别成功和失败的案例，可能无法全面反映中国品牌在美国市场的实际情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https://d.book118.com/827063161163006043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30</Slides>
  <Notes>29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30</vt:i4>
      </vt:variant>
    </vt:vector>
  </HeadingPairs>
  <TitlesOfParts>
    <vt:vector baseType="lpstr" size="38">
      <vt:lpstr>Arial</vt:lpstr>
      <vt:lpstr>Calibri</vt:lpstr>
      <vt:lpstr>微软雅黑</vt:lpstr>
      <vt:lpstr>汉仪旗黑-85S</vt:lpstr>
      <vt:lpstr>仿宋</vt:lpstr>
      <vt:lpstr>Calibri Light</vt:lpstr>
      <vt:lpstr>思源黑体 CN Bold</vt:lpstr>
      <vt:lpstr>Office Theme</vt:lpstr>
      <vt:lpstr>来源国形象 消费者偏见与中国品牌跨国营销中国电子产品在美国的品牌来源国效应检验</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2024-09-18T00:16:16.300</cp:lastPrinted>
  <dcterms:created xsi:type="dcterms:W3CDTF">2024-09-17T16:16:16Z</dcterms:created>
  <dcterms:modified xsi:type="dcterms:W3CDTF">2024-09-17T16:16:23Z</dcterms:modified>
</cp:coreProperties>
</file>