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5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80839-3F3C-4860-9645-C4941C1A3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7A898-37F7-4683-8617-DCBEAC077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DE5A4-505B-4CB2-A105-A1B5DD83D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DDB6A-AEE7-435F-B7A8-A68636795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AB5221-E9B1-4E1E-B5EE-E931D4D9D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AF9B4D-DA90-4CFF-8B7A-0204977D1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F725C6-3940-4F0B-93C1-8CF4E456A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25B59-36AC-4101-B7AB-A19E5F3D7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580D7-46E9-4FA6-9B8F-58860ED78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108EB-2FE4-45AD-8D47-2388163B0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0892F-A0AB-4F6E-B023-1FD397364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248" r:id="rId2"/>
    <p:sldLayoutId id="2147484249" r:id="rId3"/>
    <p:sldLayoutId id="2147484250" r:id="rId4"/>
    <p:sldLayoutId id="2147484251" r:id="rId5"/>
    <p:sldLayoutId id="2147484252" r:id="rId6"/>
    <p:sldLayoutId id="2147484253" r:id="rId7"/>
    <p:sldLayoutId id="2147484254" r:id="rId8"/>
    <p:sldLayoutId id="2147484255" r:id="rId9"/>
    <p:sldLayoutId id="2147484256" r:id="rId10"/>
    <p:sldLayoutId id="214748425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20" Type="http://schemas.openxmlformats.org/officeDocument/2006/relationships/tags" Target="../tags/tag132.xml" /><Relationship Id="rId21" Type="http://schemas.openxmlformats.org/officeDocument/2006/relationships/tags" Target="../tags/tag133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641650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工信工作报告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汇报人：AA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工信工作概述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工信工作进展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工信工作成效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工信工作问题与挑战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工信工作展望与建议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工信工作概述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工作职责</a:t>
            </a:r>
            <a:endParaRPr lang="zh-CN" altLang="en-US"/>
          </a:p>
        </p:txBody>
      </p:sp>
      <p:sp>
        <p:nvSpPr>
          <p:cNvPr id="10489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负责制定和实施工信政策，促进工业和信息化的发展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组织开展工信领域的科技创新和技术研发，推动产业升级和转型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协调和解决工信行业的问题和矛盾，维护行业的稳定和健康发展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管理和监督工信行业的运营，确保市场秩序和公平竞争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工作目标</a:t>
            </a:r>
            <a:endParaRPr lang="zh-CN" altLang="en-US"/>
          </a:p>
        </p:txBody>
      </p:sp>
      <p:sp>
        <p:nvSpPr>
          <p:cNvPr id="10490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提高工业和信息化发展水平，促进经济高质量发展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推进制造业创新发展，提升产业基础能力和产业链水平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加强网络强国建设，推进信息通信业持续健康发展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深化“放管服”改革，优化营商环境，激发市场主体活力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工作重点</a:t>
            </a:r>
            <a:endParaRPr lang="zh-CN" altLang="en-US"/>
          </a:p>
        </p:txBody>
      </p:sp>
      <p:sp>
        <p:nvSpPr>
          <p:cNvPr id="1049062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推进制造业高质量发展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促进工业转型升级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提升信息化水平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加强网络信息安全保障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工信工作进展</a:t>
            </a:r>
            <a:endParaRPr lang="zh-CN" altLang="en-US"/>
          </a:p>
        </p:txBody>
      </p:sp>
      <p:sp>
        <p:nvSpPr>
          <p:cNvPr id="104912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工业发展情况</a:t>
            </a:r>
            <a:endParaRPr lang="zh-CN" altLang="en-US"/>
          </a:p>
        </p:txBody>
      </p:sp>
      <p:sp>
        <p:nvSpPr>
          <p:cNvPr id="10491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6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工业增加值：同比增长10.7%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制造业增加值：同比增长11.3%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8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高技术制造业增加值：同比增长18.5%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0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工业投资：同比增长10.3%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信息化推进情况</a:t>
            </a:r>
            <a:endParaRPr lang="zh-CN" altLang="en-US"/>
          </a:p>
        </p:txBody>
      </p:sp>
      <p:sp>
        <p:nvSpPr>
          <p:cNvPr id="1049222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信息化基础设施建设情况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信息技术应用推广情况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信息化与工业融合发展情况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信息化安全保障体系建设情况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重点项目建设情况</a:t>
            </a:r>
            <a:endParaRPr lang="zh-CN" altLang="en-US"/>
          </a:p>
        </p:txBody>
      </p:sp>
      <p:sp>
        <p:nvSpPr>
          <p:cNvPr id="1049264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5G网络建设：覆盖城市和农村地区，提升网络质量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70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工业互联网平台：支持企业数字化转型，促进产业升级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76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智能制造发展：推广自动化生产线，提高生产效率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2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信息技术创新：加大研发投入，推动核心技术突破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政策法规实施情况</a:t>
            </a:r>
            <a:endParaRPr lang="zh-CN" altLang="en-US"/>
          </a:p>
        </p:txBody>
      </p:sp>
      <p:sp>
        <p:nvSpPr>
          <p:cNvPr id="104932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政策法规实施过程中的问题和困难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政策法规实施效果的评估和反馈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已出台的政策法规名称及主要内容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政策法规的实施范围和影响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工信工作成效</a:t>
            </a:r>
            <a:endParaRPr lang="zh-CN" altLang="en-US"/>
          </a:p>
        </p:txBody>
      </p:sp>
      <p:sp>
        <p:nvSpPr>
          <p:cNvPr id="104938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https://d.book118.com/827064165036006035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工信工作报告</vt:lpstr>
      <vt:lpstr>目录</vt:lpstr>
      <vt:lpstr>添加章节标题</vt:lpstr>
      <vt:lpstr>工信工作概述</vt:lpstr>
      <vt:lpstr>工作职责</vt:lpstr>
      <vt:lpstr>工作目标</vt:lpstr>
      <vt:lpstr>工作重点</vt:lpstr>
      <vt:lpstr>工信工作进展</vt:lpstr>
      <vt:lpstr>工业发展情况</vt:lpstr>
      <vt:lpstr>信息化推进情况</vt:lpstr>
      <vt:lpstr>重点项目建设情况</vt:lpstr>
      <vt:lpstr>政策法规实施情况</vt:lpstr>
      <vt:lpstr>工信工作成效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2024-09-09T14:09:11.556</cp:lastPrinted>
  <dcterms:created xsi:type="dcterms:W3CDTF">2024-09-09T06:09:11Z</dcterms:created>
  <dcterms:modified xsi:type="dcterms:W3CDTF">2024-09-09T06:09:14Z</dcterms:modified>
</cp:coreProperties>
</file>