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F89B15-D8E6-4393-90EC-8D5EE080C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D1A8ED-BE54-46D0-AE1A-2388D8FCD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0E3815-B09F-43C8-B1FD-6D52354EB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12CC36-9231-4BC5-AF17-7FF6A8634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706B94-49AE-42A3-8252-5A24036D75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CA9F8A-55A4-4005-8CA0-34A27C745D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A4128B-93C8-478D-BEBF-021275989A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39D6E4-8690-4014-BC32-6498963911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123C5F-E0BE-43EC-BCD8-0ECCDF9200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748023-E202-46FC-B666-7CA445761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A6C13B-5AF8-4984-BA9C-AF31E68AE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00023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纤维增强混凝土性能研究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纤维增强混凝土简介
 纤维类型和特性
 纤维增强混凝土工作原理
 纤维增强混凝土性能优势
 纤维增强混凝土制备工艺
 纤维增强混凝土应用场景
 纤维增强混凝土研究现状
 未来研究展望与挑战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纤维增强混凝土简介</a:t>
            </a:r>
          </a:p>
        </p:txBody>
      </p:sp>
      <p:sp>
        <p:nvSpPr>
          <p:cNvPr id="3" name="Subtitle 2"/>
          <p:cNvSpPr>
            <a:spLocks noGrp="1"/>
          </p:cNvSpPr>
          <p:nvPr>
            <p:ph type="subTitle" idx="1"/>
          </p:nvPr>
        </p:nvSpPr>
        <p:spPr/>
        <p:txBody>
          <a:bodyPr/>
          <a:lstStyle/>
          <a:p>
            <a:r>
              <a:t>纤维增强混凝土性能研究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纤维增强混凝土简介</a:t>
            </a:r>
          </a:p>
        </p:txBody>
      </p:sp>
      <p:sp>
        <p:nvSpPr>
          <p:cNvPr id="3" name="Text Placeholder 2"/>
          <p:cNvSpPr>
            <a:spLocks noGrp="1"/>
          </p:cNvSpPr>
          <p:nvPr>
            <p:ph type="body" idx="1"/>
          </p:nvPr>
        </p:nvSpPr>
        <p:spPr/>
        <p:txBody>
          <a:bodyPr/>
          <a:lstStyle/>
          <a:p>
            <a:r>
              <a:t>纤维增强混凝土定义</a:t>
            </a:r>
          </a:p>
        </p:txBody>
      </p:sp>
      <p:sp>
        <p:nvSpPr>
          <p:cNvPr id="4" name="Content Placeholder 3"/>
          <p:cNvSpPr>
            <a:spLocks noGrp="1"/>
          </p:cNvSpPr>
          <p:nvPr>
            <p:ph sz="half" idx="2"/>
          </p:nvPr>
        </p:nvSpPr>
        <p:spPr/>
        <p:txBody>
          <a:bodyPr/>
          <a:lstStyle/>
          <a:p>
            <a:r>
              <a:t>1.纤维增强混凝土是一种复合材料，通过在混凝土中掺入短纤维或长纤维以提高其力学性能。</a:t>
            </a:r>
          </a:p>
          <a:p>
            <a:r>
              <a:t>2.常见的纤维材料包括钢纤维、聚丙烯纤维、玻璃纤维等。</a:t>
            </a:r>
          </a:p>
          <a:p/>
        </p:txBody>
      </p:sp>
      <p:sp>
        <p:nvSpPr>
          <p:cNvPr id="5" name="Text Placeholder 4"/>
          <p:cNvSpPr>
            <a:spLocks noGrp="1"/>
          </p:cNvSpPr>
          <p:nvPr>
            <p:ph type="body" idx="3"/>
          </p:nvPr>
        </p:nvSpPr>
        <p:spPr/>
        <p:txBody>
          <a:bodyPr/>
          <a:lstStyle/>
          <a:p>
            <a:r>
              <a:t>纤维增强混凝土优点</a:t>
            </a:r>
          </a:p>
        </p:txBody>
      </p:sp>
      <p:sp>
        <p:nvSpPr>
          <p:cNvPr id="6" name="Content Placeholder 5"/>
          <p:cNvSpPr>
            <a:spLocks noGrp="1"/>
          </p:cNvSpPr>
          <p:nvPr>
            <p:ph sz="half" idx="4"/>
          </p:nvPr>
        </p:nvSpPr>
        <p:spPr/>
        <p:txBody>
          <a:bodyPr/>
          <a:lstStyle/>
          <a:p>
            <a:r>
              <a:t>1.提高混凝土的抗拉强度、抗弯强度和韧性。</a:t>
            </a:r>
          </a:p>
          <a:p>
            <a:r>
              <a:t>2.有效控制混凝土的开裂和变形，提高混凝土的耐久性和延性。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纤维增强混凝土简介</a:t>
            </a:r>
          </a:p>
        </p:txBody>
      </p:sp>
      <p:sp>
        <p:nvSpPr>
          <p:cNvPr id="3" name="Text Placeholder 2"/>
          <p:cNvSpPr>
            <a:spLocks noGrp="1"/>
          </p:cNvSpPr>
          <p:nvPr>
            <p:ph type="body" idx="1"/>
          </p:nvPr>
        </p:nvSpPr>
        <p:spPr/>
        <p:txBody>
          <a:bodyPr/>
          <a:lstStyle/>
          <a:p>
            <a:r>
              <a:t>纤维增强混凝土的应用领域</a:t>
            </a:r>
          </a:p>
        </p:txBody>
      </p:sp>
      <p:sp>
        <p:nvSpPr>
          <p:cNvPr id="4" name="Content Placeholder 3"/>
          <p:cNvSpPr>
            <a:spLocks noGrp="1"/>
          </p:cNvSpPr>
          <p:nvPr>
            <p:ph sz="half" idx="2"/>
          </p:nvPr>
        </p:nvSpPr>
        <p:spPr/>
        <p:txBody>
          <a:bodyPr/>
          <a:lstStyle/>
          <a:p>
            <a:r>
              <a:t>1.桥梁、高速公路、隧道等土木工程中广泛应用。</a:t>
            </a:r>
          </a:p>
          <a:p>
            <a:r>
              <a:t>2.用于建筑结构加固和修复，提高结构的抗震性能。</a:t>
            </a:r>
          </a:p>
          <a:p/>
        </p:txBody>
      </p:sp>
      <p:sp>
        <p:nvSpPr>
          <p:cNvPr id="5" name="Text Placeholder 4"/>
          <p:cNvSpPr>
            <a:spLocks noGrp="1"/>
          </p:cNvSpPr>
          <p:nvPr>
            <p:ph type="body" idx="3"/>
          </p:nvPr>
        </p:nvSpPr>
        <p:spPr/>
        <p:txBody>
          <a:bodyPr/>
          <a:lstStyle/>
          <a:p>
            <a:r>
              <a:t>纤维增强混凝土的研究现状</a:t>
            </a:r>
          </a:p>
        </p:txBody>
      </p:sp>
      <p:sp>
        <p:nvSpPr>
          <p:cNvPr id="6" name="Content Placeholder 5"/>
          <p:cNvSpPr>
            <a:spLocks noGrp="1"/>
          </p:cNvSpPr>
          <p:nvPr>
            <p:ph sz="half" idx="4"/>
          </p:nvPr>
        </p:nvSpPr>
        <p:spPr/>
        <p:txBody>
          <a:bodyPr/>
          <a:lstStyle/>
          <a:p>
            <a:r>
              <a:t>1.研究表明，纤维增强混凝土在改善混凝土力学性能方面具有显著效果。</a:t>
            </a:r>
          </a:p>
          <a:p>
            <a:r>
              <a:t>2.随着新材料和新技术的发展，纤维增强混凝土的性能和应用领域不断扩大。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纤维增强混凝土简介</a:t>
            </a:r>
          </a:p>
        </p:txBody>
      </p:sp>
      <p:sp>
        <p:nvSpPr>
          <p:cNvPr id="3" name="Text Placeholder 2"/>
          <p:cNvSpPr>
            <a:spLocks noGrp="1"/>
          </p:cNvSpPr>
          <p:nvPr>
            <p:ph type="body" idx="1"/>
          </p:nvPr>
        </p:nvSpPr>
        <p:spPr/>
        <p:txBody>
          <a:bodyPr/>
          <a:lstStyle/>
          <a:p>
            <a:r>
              <a:t>纤维增强混凝土的发展趋势</a:t>
            </a:r>
          </a:p>
        </p:txBody>
      </p:sp>
      <p:sp>
        <p:nvSpPr>
          <p:cNvPr id="4" name="Content Placeholder 3"/>
          <p:cNvSpPr>
            <a:spLocks noGrp="1"/>
          </p:cNvSpPr>
          <p:nvPr>
            <p:ph sz="half" idx="2"/>
          </p:nvPr>
        </p:nvSpPr>
        <p:spPr/>
        <p:txBody>
          <a:bodyPr/>
          <a:lstStyle/>
          <a:p>
            <a:r>
              <a:t>1.研发高性能、环保、经济的纤维增强混凝土材料。</a:t>
            </a:r>
          </a:p>
          <a:p>
            <a:r>
              <a:t>2.深入探讨纤维增强混凝土的力学性能和作用机理，推动理论研究和应用技术的创新。</a:t>
            </a:r>
          </a:p>
          <a:p/>
        </p:txBody>
      </p:sp>
      <p:sp>
        <p:nvSpPr>
          <p:cNvPr id="5" name="Text Placeholder 4"/>
          <p:cNvSpPr>
            <a:spLocks noGrp="1"/>
          </p:cNvSpPr>
          <p:nvPr>
            <p:ph type="body" idx="3"/>
          </p:nvPr>
        </p:nvSpPr>
        <p:spPr/>
        <p:txBody>
          <a:bodyPr/>
          <a:lstStyle/>
          <a:p>
            <a:r>
              <a:t>纤维增强混凝土的挑战与前景</a:t>
            </a:r>
          </a:p>
        </p:txBody>
      </p:sp>
      <p:sp>
        <p:nvSpPr>
          <p:cNvPr id="6" name="Content Placeholder 5"/>
          <p:cNvSpPr>
            <a:spLocks noGrp="1"/>
          </p:cNvSpPr>
          <p:nvPr>
            <p:ph sz="half" idx="4"/>
          </p:nvPr>
        </p:nvSpPr>
        <p:spPr/>
        <p:txBody>
          <a:bodyPr/>
          <a:lstStyle/>
          <a:p>
            <a:r>
              <a:t>1.面临纤维与混凝土基体的界面相容性、纤维分散性等挑战。</a:t>
            </a:r>
          </a:p>
          <a:p>
            <a:r>
              <a:t>2.随着科技进步和可持续发展需求，纤维增强混凝土在工程建设领域具有广阔的应用前景。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纤维类型和特性</a:t>
            </a:r>
          </a:p>
        </p:txBody>
      </p:sp>
      <p:sp>
        <p:nvSpPr>
          <p:cNvPr id="3" name="Subtitle 2"/>
          <p:cNvSpPr>
            <a:spLocks noGrp="1"/>
          </p:cNvSpPr>
          <p:nvPr>
            <p:ph type="subTitle" idx="1"/>
          </p:nvPr>
        </p:nvSpPr>
        <p:spPr/>
        <p:txBody>
          <a:bodyPr/>
          <a:lstStyle/>
          <a:p>
            <a:r>
              <a:t>纤维增强混凝土性能研究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纤维类型和特性</a:t>
            </a:r>
          </a:p>
        </p:txBody>
      </p:sp>
      <p:sp>
        <p:nvSpPr>
          <p:cNvPr id="3" name="Text Placeholder 2"/>
          <p:cNvSpPr>
            <a:spLocks noGrp="1"/>
          </p:cNvSpPr>
          <p:nvPr>
            <p:ph type="body" idx="1"/>
          </p:nvPr>
        </p:nvSpPr>
        <p:spPr/>
        <p:txBody>
          <a:bodyPr/>
          <a:lstStyle/>
          <a:p>
            <a:r>
              <a:t>纤维增强混凝土中的纤维类型</a:t>
            </a:r>
          </a:p>
        </p:txBody>
      </p:sp>
      <p:sp>
        <p:nvSpPr>
          <p:cNvPr id="4" name="Content Placeholder 3"/>
          <p:cNvSpPr>
            <a:spLocks noGrp="1"/>
          </p:cNvSpPr>
          <p:nvPr>
            <p:ph sz="half" idx="2"/>
          </p:nvPr>
        </p:nvSpPr>
        <p:spPr/>
        <p:txBody>
          <a:bodyPr/>
          <a:lstStyle/>
          <a:p>
            <a:r>
              <a:t>1.常见的纤维类型包括钢纤维、碳纤维、玻璃纤维和聚丙烯纤维等。</a:t>
            </a:r>
          </a:p>
          <a:p>
            <a:r>
              <a:t>2.不同类型的纤维在混凝土中具有不同的增强机制和效果。</a:t>
            </a:r>
          </a:p>
          <a:p>
            <a:r>
              <a:t>3.选择合适的纤维类型需要考虑混凝土的性能需求和工程应用场景。</a:t>
            </a:r>
          </a:p>
          <a:p/>
        </p:txBody>
      </p:sp>
      <p:sp>
        <p:nvSpPr>
          <p:cNvPr id="5" name="Text Placeholder 4"/>
          <p:cNvSpPr>
            <a:spLocks noGrp="1"/>
          </p:cNvSpPr>
          <p:nvPr>
            <p:ph type="body" idx="3"/>
          </p:nvPr>
        </p:nvSpPr>
        <p:spPr/>
        <p:txBody>
          <a:bodyPr/>
          <a:lstStyle/>
          <a:p>
            <a:r>
              <a:t>纤维的表面处理和形态</a:t>
            </a:r>
          </a:p>
        </p:txBody>
      </p:sp>
      <p:sp>
        <p:nvSpPr>
          <p:cNvPr id="6" name="Content Placeholder 5"/>
          <p:cNvSpPr>
            <a:spLocks noGrp="1"/>
          </p:cNvSpPr>
          <p:nvPr>
            <p:ph sz="half" idx="4"/>
          </p:nvPr>
        </p:nvSpPr>
        <p:spPr/>
        <p:txBody>
          <a:bodyPr/>
          <a:lstStyle/>
          <a:p>
            <a:r>
              <a:t>1.纤维的表面处理可以影响其与混凝土的粘结性能。</a:t>
            </a:r>
          </a:p>
          <a:p>
            <a:r>
              <a:t>2.纤维的形态，如长度、直径和形状等，也会影响其在混凝土中的增强效果。</a:t>
            </a:r>
          </a:p>
          <a:p>
            <a:r>
              <a:t>3.优化纤维的表面处理和形态可以提高纤维增强混凝土的性能。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纤维类型和特性</a:t>
            </a:r>
          </a:p>
        </p:txBody>
      </p:sp>
      <p:sp>
        <p:nvSpPr>
          <p:cNvPr id="3" name="Text Placeholder 2"/>
          <p:cNvSpPr>
            <a:spLocks noGrp="1"/>
          </p:cNvSpPr>
          <p:nvPr>
            <p:ph type="body" idx="1"/>
          </p:nvPr>
        </p:nvSpPr>
        <p:spPr/>
        <p:txBody>
          <a:bodyPr/>
          <a:lstStyle/>
          <a:p>
            <a:r>
              <a:t>纤维的体积率和分布</a:t>
            </a:r>
          </a:p>
        </p:txBody>
      </p:sp>
      <p:sp>
        <p:nvSpPr>
          <p:cNvPr id="4" name="Content Placeholder 3"/>
          <p:cNvSpPr>
            <a:spLocks noGrp="1"/>
          </p:cNvSpPr>
          <p:nvPr>
            <p:ph sz="half" idx="2"/>
          </p:nvPr>
        </p:nvSpPr>
        <p:spPr/>
        <p:txBody>
          <a:bodyPr/>
          <a:lstStyle/>
          <a:p>
            <a:r>
              <a:t>1.纤维的体积率是影响纤维增强混凝土性能的重要因素。</a:t>
            </a:r>
          </a:p>
          <a:p>
            <a:r>
              <a:t>2.纤维在混凝土中的分布均匀性也会影响其增强效果。</a:t>
            </a:r>
          </a:p>
          <a:p>
            <a:r>
              <a:t>3.合理的纤维体积率和分布设计可以优化纤维增强混凝土的性能。</a:t>
            </a:r>
          </a:p>
          <a:p/>
        </p:txBody>
      </p:sp>
      <p:sp>
        <p:nvSpPr>
          <p:cNvPr id="5" name="Text Placeholder 4"/>
          <p:cNvSpPr>
            <a:spLocks noGrp="1"/>
          </p:cNvSpPr>
          <p:nvPr>
            <p:ph type="body" idx="3"/>
          </p:nvPr>
        </p:nvSpPr>
        <p:spPr/>
        <p:txBody>
          <a:bodyPr/>
          <a:lstStyle/>
          <a:p>
            <a:r>
              <a:t>纤维与混凝土的界面性能</a:t>
            </a:r>
          </a:p>
        </p:txBody>
      </p:sp>
      <p:sp>
        <p:nvSpPr>
          <p:cNvPr id="6" name="Content Placeholder 5"/>
          <p:cNvSpPr>
            <a:spLocks noGrp="1"/>
          </p:cNvSpPr>
          <p:nvPr>
            <p:ph sz="half" idx="4"/>
          </p:nvPr>
        </p:nvSpPr>
        <p:spPr/>
        <p:txBody>
          <a:bodyPr/>
          <a:lstStyle/>
          <a:p>
            <a:r>
              <a:t>1.纤维与混凝土的界面性能是影响纤维增强混凝土性能的关键因素。</a:t>
            </a:r>
          </a:p>
          <a:p>
            <a:r>
              <a:t>2.界面粘结强度、界面过渡区的结构和性能等都会影响纤维的增强效果。</a:t>
            </a:r>
          </a:p>
          <a:p>
            <a:r>
              <a:t>3.改善纤维与混凝土的界面性能可以提高纤维增强混凝土的强度和韧性。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纤维类型和特性</a:t>
            </a:r>
          </a:p>
        </p:txBody>
      </p:sp>
      <p:sp>
        <p:nvSpPr>
          <p:cNvPr id="3" name="Text Placeholder 2"/>
          <p:cNvSpPr>
            <a:spLocks noGrp="1"/>
          </p:cNvSpPr>
          <p:nvPr>
            <p:ph type="body" idx="1"/>
          </p:nvPr>
        </p:nvSpPr>
        <p:spPr/>
        <p:txBody>
          <a:bodyPr/>
          <a:lstStyle/>
          <a:p>
            <a:r>
              <a:t>纤维增强混凝土的工作性能和耐久性</a:t>
            </a:r>
          </a:p>
        </p:txBody>
      </p:sp>
      <p:sp>
        <p:nvSpPr>
          <p:cNvPr id="4" name="Content Placeholder 3"/>
          <p:cNvSpPr>
            <a:spLocks noGrp="1"/>
          </p:cNvSpPr>
          <p:nvPr>
            <p:ph sz="half" idx="2"/>
          </p:nvPr>
        </p:nvSpPr>
        <p:spPr/>
        <p:txBody>
          <a:bodyPr/>
          <a:lstStyle/>
          <a:p>
            <a:r>
              <a:t>1.纤维的加入可能会对混凝土的工作性能产生影响。</a:t>
            </a:r>
          </a:p>
          <a:p>
            <a:r>
              <a:t>2.不同类型的纤维对混凝土的耐久性具有不同的影响机制。</a:t>
            </a:r>
          </a:p>
          <a:p>
            <a:r>
              <a:t>3.在设计纤维增强混凝土时，需要综合考虑其工作性能和耐久性需求。</a:t>
            </a:r>
          </a:p>
          <a:p>
            <a:r>
              <a:t>以上内容仅供参考，如有需要，建议查阅相关文献或咨询专业人士。</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纤维增强混凝土工作原理</a:t>
            </a:r>
          </a:p>
        </p:txBody>
      </p:sp>
      <p:sp>
        <p:nvSpPr>
          <p:cNvPr id="3" name="Subtitle 2"/>
          <p:cNvSpPr>
            <a:spLocks noGrp="1"/>
          </p:cNvSpPr>
          <p:nvPr>
            <p:ph type="subTitle" idx="1"/>
          </p:nvPr>
        </p:nvSpPr>
        <p:spPr/>
        <p:txBody>
          <a:bodyPr/>
          <a:lstStyle/>
          <a:p>
            <a:r>
              <a:t>纤维增强混凝土性能研究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纤维增强混凝土工作原理</a:t>
            </a:r>
          </a:p>
        </p:txBody>
      </p:sp>
      <p:sp>
        <p:nvSpPr>
          <p:cNvPr id="3" name="Text Placeholder 2"/>
          <p:cNvSpPr>
            <a:spLocks noGrp="1"/>
          </p:cNvSpPr>
          <p:nvPr>
            <p:ph type="body" idx="1"/>
          </p:nvPr>
        </p:nvSpPr>
        <p:spPr/>
        <p:txBody>
          <a:bodyPr/>
          <a:lstStyle/>
          <a:p>
            <a:r>
              <a:t>纤维增强混凝土的定义和组成</a:t>
            </a:r>
          </a:p>
        </p:txBody>
      </p:sp>
      <p:sp>
        <p:nvSpPr>
          <p:cNvPr id="4" name="Content Placeholder 3"/>
          <p:cNvSpPr>
            <a:spLocks noGrp="1"/>
          </p:cNvSpPr>
          <p:nvPr>
            <p:ph sz="half" idx="2"/>
          </p:nvPr>
        </p:nvSpPr>
        <p:spPr/>
        <p:txBody>
          <a:bodyPr/>
          <a:lstStyle/>
          <a:p>
            <a:r>
              <a:t>1.纤维增强混凝土是一种通过在混凝土中加入纤维材料来提高其性能的新型复合材料。2.常见的纤维材料包括钢纤维、聚丙烯纤维、碳纤维等。3.纤维的加入可以有效地提高混凝土的抗拉强度、韧性、抗裂性等性能。</a:t>
            </a:r>
          </a:p>
          <a:p/>
        </p:txBody>
      </p:sp>
      <p:sp>
        <p:nvSpPr>
          <p:cNvPr id="5" name="Text Placeholder 4"/>
          <p:cNvSpPr>
            <a:spLocks noGrp="1"/>
          </p:cNvSpPr>
          <p:nvPr>
            <p:ph type="body" idx="3"/>
          </p:nvPr>
        </p:nvSpPr>
        <p:spPr/>
        <p:txBody>
          <a:bodyPr/>
          <a:lstStyle/>
          <a:p>
            <a:r>
              <a:t>纤维增强混凝土的工作机制</a:t>
            </a:r>
          </a:p>
        </p:txBody>
      </p:sp>
      <p:sp>
        <p:nvSpPr>
          <p:cNvPr id="6" name="Content Placeholder 5"/>
          <p:cNvSpPr>
            <a:spLocks noGrp="1"/>
          </p:cNvSpPr>
          <p:nvPr>
            <p:ph sz="half" idx="4"/>
          </p:nvPr>
        </p:nvSpPr>
        <p:spPr/>
        <p:txBody>
          <a:bodyPr/>
          <a:lstStyle/>
          <a:p>
            <a:r>
              <a:t>1.纤维增强混凝土的工作原理主要是通过纤维与混凝土基体之间的相互作用来实现的。2.纤维在混凝土中起到“桥梁”和“增强体”的作用，能够吸收和传递拉力，提高混凝土的抗拉强度。3.纤维的加入还可以改善混凝土的脆性，提高其韧性和抗冲击性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纤维增强混凝土工作原理</a:t>
            </a:r>
          </a:p>
        </p:txBody>
      </p:sp>
      <p:sp>
        <p:nvSpPr>
          <p:cNvPr id="3" name="Text Placeholder 2"/>
          <p:cNvSpPr>
            <a:spLocks noGrp="1"/>
          </p:cNvSpPr>
          <p:nvPr>
            <p:ph type="body" idx="1"/>
          </p:nvPr>
        </p:nvSpPr>
        <p:spPr/>
        <p:txBody>
          <a:bodyPr/>
          <a:lstStyle/>
          <a:p>
            <a:r>
              <a:t>纤维增强混凝土的性能优势</a:t>
            </a:r>
          </a:p>
        </p:txBody>
      </p:sp>
      <p:sp>
        <p:nvSpPr>
          <p:cNvPr id="4" name="Content Placeholder 3"/>
          <p:cNvSpPr>
            <a:spLocks noGrp="1"/>
          </p:cNvSpPr>
          <p:nvPr>
            <p:ph sz="half" idx="2"/>
          </p:nvPr>
        </p:nvSpPr>
        <p:spPr/>
        <p:txBody>
          <a:bodyPr/>
          <a:lstStyle/>
          <a:p>
            <a:r>
              <a:t>1.纤维增强混凝土具有较高的抗拉强度和韧性，可以有效地减少混凝土的开裂和变形。2.纤维增强混凝土具有较好的耐久性能，可以延长混凝土结构的使用寿命。3.纤维增强混凝土的施工工艺与普通混凝土相同，具有较好的施工性能和经济效益。</a:t>
            </a:r>
          </a:p>
          <a:p/>
        </p:txBody>
      </p:sp>
      <p:sp>
        <p:nvSpPr>
          <p:cNvPr id="5" name="Text Placeholder 4"/>
          <p:cNvSpPr>
            <a:spLocks noGrp="1"/>
          </p:cNvSpPr>
          <p:nvPr>
            <p:ph type="body" idx="3"/>
          </p:nvPr>
        </p:nvSpPr>
        <p:spPr/>
        <p:txBody>
          <a:bodyPr/>
          <a:lstStyle/>
          <a:p>
            <a:r>
              <a:t>纤维增强混凝土的应用领域</a:t>
            </a:r>
          </a:p>
        </p:txBody>
      </p:sp>
      <p:sp>
        <p:nvSpPr>
          <p:cNvPr id="6" name="Content Placeholder 5"/>
          <p:cNvSpPr>
            <a:spLocks noGrp="1"/>
          </p:cNvSpPr>
          <p:nvPr>
            <p:ph sz="half" idx="4"/>
          </p:nvPr>
        </p:nvSpPr>
        <p:spPr/>
        <p:txBody>
          <a:bodyPr/>
          <a:lstStyle/>
          <a:p>
            <a:r>
              <a:t>1.纤维增强混凝土广泛应用于土木工程、建筑工程、道路工程等领域。2.纤维增强混凝土可以用于制造桥梁、隧道、地铁等大型混凝土结构。3.纤维增强混凝土还可以用于修复和加固旧的混凝土结构，提高其使用寿命和安全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纤维增强混凝土工作原理</a:t>
            </a:r>
          </a:p>
        </p:txBody>
      </p:sp>
      <p:sp>
        <p:nvSpPr>
          <p:cNvPr id="3" name="Content Placeholder 2"/>
          <p:cNvSpPr>
            <a:spLocks noGrp="1"/>
          </p:cNvSpPr>
          <p:nvPr>
            <p:ph sz="half" idx="2"/>
          </p:nvPr>
        </p:nvSpPr>
        <p:spPr/>
        <p:txBody>
          <a:bodyPr/>
          <a:lstStyle/>
          <a:p>
            <a:r>
              <a:t>1.目前，纤维增强混凝土已经成为混凝土领域的研究热点之一，越来越多的学者和工程师致力于其研究和应用。2.随着新材料和新技术的不断涌现，纤维增强混凝土的性能和应用领域还将不断扩大。3.未来，纤维增强混凝土的研究将更加注重环保、高效、可持续等方面的发展，为实现绿色建筑和可持续发展做出贡献。</a:t>
            </a:r>
          </a:p>
          <a:p>
            <a:r>
              <a:t>以上内容仅供参考，如有需要，建议您查阅相关网站。</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纤维增强混凝土的研究现状和发展趋势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纤维增强混凝土性能优势</a:t>
            </a:r>
          </a:p>
        </p:txBody>
      </p:sp>
      <p:sp>
        <p:nvSpPr>
          <p:cNvPr id="3" name="Subtitle 2"/>
          <p:cNvSpPr>
            <a:spLocks noGrp="1"/>
          </p:cNvSpPr>
          <p:nvPr>
            <p:ph type="subTitle" idx="1"/>
          </p:nvPr>
        </p:nvSpPr>
        <p:spPr/>
        <p:txBody>
          <a:bodyPr/>
          <a:lstStyle/>
          <a:p>
            <a:r>
              <a:t>纤维增强混凝土性能研究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纤维增强混凝土性能优势</a:t>
            </a:r>
          </a:p>
        </p:txBody>
      </p:sp>
      <p:sp>
        <p:nvSpPr>
          <p:cNvPr id="3" name="Text Placeholder 2"/>
          <p:cNvSpPr>
            <a:spLocks noGrp="1"/>
          </p:cNvSpPr>
          <p:nvPr>
            <p:ph type="body" idx="1"/>
          </p:nvPr>
        </p:nvSpPr>
        <p:spPr/>
        <p:txBody>
          <a:bodyPr/>
          <a:lstStyle/>
          <a:p>
            <a:r>
              <a:t>高强度与耐久性</a:t>
            </a:r>
          </a:p>
        </p:txBody>
      </p:sp>
      <p:sp>
        <p:nvSpPr>
          <p:cNvPr id="4" name="Content Placeholder 3"/>
          <p:cNvSpPr>
            <a:spLocks noGrp="1"/>
          </p:cNvSpPr>
          <p:nvPr>
            <p:ph sz="half" idx="2"/>
          </p:nvPr>
        </p:nvSpPr>
        <p:spPr/>
        <p:txBody>
          <a:bodyPr/>
          <a:lstStyle/>
          <a:p>
            <a:r>
              <a:t>1.纤维增强混凝土具有较高的抗压、抗拉和抗弯强度，可提高结构的安全性和稳定性。</a:t>
            </a:r>
          </a:p>
          <a:p>
            <a:r>
              <a:t>2.纤维的加入改善了混凝土的脆性，提高了混凝土的抗裂性和韧性，延长了混凝土的使用寿命。</a:t>
            </a:r>
          </a:p>
          <a:p>
            <a:r>
              <a:t>3.纤维增强混凝土在恶劣环境下的耐久性能优于普通混凝土，可减少维修和更换的频率，降低维护成本。</a:t>
            </a:r>
          </a:p>
          <a:p/>
        </p:txBody>
      </p:sp>
      <p:sp>
        <p:nvSpPr>
          <p:cNvPr id="5" name="Text Placeholder 4"/>
          <p:cNvSpPr>
            <a:spLocks noGrp="1"/>
          </p:cNvSpPr>
          <p:nvPr>
            <p:ph type="body" idx="3"/>
          </p:nvPr>
        </p:nvSpPr>
        <p:spPr/>
        <p:txBody>
          <a:bodyPr/>
          <a:lstStyle/>
          <a:p>
            <a:r>
              <a:t>施工便利与效率提升</a:t>
            </a:r>
          </a:p>
        </p:txBody>
      </p:sp>
      <p:sp>
        <p:nvSpPr>
          <p:cNvPr id="6" name="Content Placeholder 5"/>
          <p:cNvSpPr>
            <a:spLocks noGrp="1"/>
          </p:cNvSpPr>
          <p:nvPr>
            <p:ph sz="half" idx="4"/>
          </p:nvPr>
        </p:nvSpPr>
        <p:spPr/>
        <p:txBody>
          <a:bodyPr/>
          <a:lstStyle/>
          <a:p>
            <a:r>
              <a:t>1.纤维增强混凝土具有较好的工作性和流动性，便于施工操作，提高了施工效率。</a:t>
            </a:r>
          </a:p>
          <a:p>
            <a:r>
              <a:t>2.纤维的加入减少了混凝土内部缺陷和裂缝的产生，降低了施工难度和修复工作量。</a:t>
            </a:r>
          </a:p>
          <a:p>
            <a:r>
              <a:t>3.纤维增强混凝土可预制生产，实现了工业化生产，提高了生产效率和质量稳定性。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https://d.book118.com/827100023046006032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纤维增强混凝土简介</vt:lpstr>
      <vt:lpstr> 纤维增强混凝土简介</vt:lpstr>
      <vt:lpstr> 纤维增强混凝土简介</vt:lpstr>
      <vt:lpstr> 纤维增强混凝土简介</vt:lpstr>
      <vt:lpstr> 纤维类型和特性</vt:lpstr>
      <vt:lpstr> 纤维类型和特性</vt:lpstr>
      <vt:lpstr> 纤维类型和特性</vt:lpstr>
      <vt:lpstr> 纤维类型和特性</vt:lpstr>
      <vt:lpstr> 纤维增强混凝土工作原理</vt:lpstr>
      <vt:lpstr> 纤维增强混凝土工作原理</vt:lpstr>
      <vt:lpstr> 纤维增强混凝土工作原理</vt:lpstr>
      <vt:lpstr> 纤维增强混凝土工作原理</vt:lpstr>
      <vt:lpstr> 纤维增强混凝土性能优势</vt:lpstr>
      <vt:lpstr> 纤维增强混凝土性能优势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2024-09-05T01:32:26.687</cp:lastPrinted>
  <dcterms:created xsi:type="dcterms:W3CDTF">2024-09-04T17:32:26Z</dcterms:created>
  <dcterms:modified xsi:type="dcterms:W3CDTF">2024-09-04T17:32:29Z</dcterms:modified>
</cp:coreProperties>
</file>