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32EC8-9F57-4CEC-8241-FB5388813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BFAC7-BE37-4227-8B87-8EE61806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683CD-0276-4619-A203-68CD60C39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2A560-44E9-4FBE-9A33-000842D10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ED62E-A612-46F0-88BC-45BD66FA2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CEA28-CF5F-4A20-B124-B64254C9C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56AAFB-E31E-467A-878A-3241B1538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53398-7ED6-4847-BB6C-0BA5CD0A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FAAB2-CC7C-4455-B041-47102CDB1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4FBE-8B57-45F4-BD5F-06FE709E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A9586-FC6F-4767-960E-B96D7194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00251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下肢深静脉血栓的形成和预防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下肢深静脉血栓的形成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预防下肢深静脉血栓的方法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下肢深静脉血栓的预防和护理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下肢深静脉血栓的形成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下肢深静脉血栓是指下肢深静脉内形成的血凝块，阻碍血液流通。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下肢深静脉血栓是一种常见的血管疾病，通常在下肢深静脉内形成血凝块，导致血液流通受阻。这些血凝块通常由血液中的血小板和纤维蛋白形成，可能出现在下肢的任何深静脉中，如股静脉、腘静脉等。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什么是下肢深静脉血栓？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形成原因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下肢深静脉血栓的形成与多种因素相关，包括血流缓慢、血管内皮损伤和血液高凝状态。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肢深静脉血栓的形成通常与以下因素有关。首先，长时间保持同一姿势，如久坐或久站，可能导致下肢血流缓慢，增加血栓形成的风险。其次，外伤、手术或其他原因可能导致血管内皮损伤，暴露出内皮下的胶原纤维，引发凝血反应。此外，血液高凝状态，如遗传性血液疾病或肿瘤，也可能增加血栓形成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下肢深静脉血栓的形成过程通常包括血液高凝、血流缓慢和血管内皮损伤三个阶段。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的形成是一个多阶段的过程。首先，血液处于高凝状态，增加了凝血因子活性，导致血液容易凝固。其次，由于长时间保持同一姿势或受到外部压迫，下肢血流变得缓慢，血小板和凝血因子容易在血管内聚集。最后，血管内皮受到损伤或炎症刺激，暴露出内皮下的胶原纤维，引发凝血反应，形成血凝块即血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下肢深静脉血栓的危害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下肢深静脉血栓形成后，由于血栓阻塞静脉回流，导致下肢肿胀、疼痛，严重时可出现张力性水泡。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皮肤温度升高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浅静脉曲张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由于血液回流受阻，患肢皮肤温度可升高。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由于深静脉阻塞，浅静脉代偿性扩张，表现为浅静脉曲张。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下肢深静脉血栓形成后，部分患者可能出现慢性静脉功能不全，表现为下肢沉重、酸胀、皮肤瘙痒等。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慢性静脉功能不全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长期下肢深静脉血栓形成可能导致血栓后综合征，表现为下肢慢性疼痛、肿胀、皮肤营养障碍等。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血栓后综合征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下肢深静脉血栓脱落可能导致肺栓塞，表现为呼吸困难、胸痛等症状。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下肢深静脉血栓形成后，抗凝治疗可能导致出血并发症，如皮下出血、消化道出血等。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下肢深静脉血栓形成后，可并发感染，如血栓性静脉炎、蜂窝织炎等。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预防下肢深静脉血栓的方法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https://d.book118.com/827100025142006054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2024-09-29T04:25:43.805</cp:lastPrinted>
  <dcterms:created xsi:type="dcterms:W3CDTF">2024-09-28T20:25:43Z</dcterms:created>
  <dcterms:modified xsi:type="dcterms:W3CDTF">2024-09-28T20:25:45Z</dcterms:modified>
</cp:coreProperties>
</file>