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9A4CBC-3325-4E35-B5E0-E58FC7A056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AF628-E1AA-479A-AA62-F6EDD06E32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1CE54-1BED-45D7-99B8-4EEBFF5DA9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E38DEC-4280-4C9C-A247-ABBE742D9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C1DF9-23BE-4586-8528-CF7675C8F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DDEF5FD-7397-45F9-9846-AFAB285F3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6756D94-5CDE-4F72-A084-38B2458CA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D856FE-29DD-4B65-9A9F-A31D7A3C0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ECDCC-8D95-496C-B370-DB748E1C3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7D2D0-F728-4BFE-82EF-9AEDAF8B6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A9C82B-592C-423D-BE89-3CCECA3A5C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000310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中国移动通信V网的定义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V网基本概念及背景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中国移动通信V网技术架构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业务功能与服务提供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运营管理与维护保障措施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发展趋势与挑战应对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V网基本概念及背景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1405" r="11405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V网定义：V网，全称为Virtual Private Network（虚拟专用网络），是一种可以在公共网络上建立加密通道的技术，通过这种技术可以使远程用户访问公司内部网络资源时，实现安全的连接和数据传输。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安全性高：通过加密技术保证数据传输的安全性，防止数据泄露和被篡改。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灵活性强：可以根据用户需求定制网络拓扑和访问策略，满足不同场景下的应用需求。</a:t>
            </a:r>
          </a:p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成本低廉：相对于传统专线网络，V网的建设和运维成本更低，适合中小型企业或分支机构使用。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l="11405" r="11405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1405" r="11405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V网定义及特点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V网技术起源于20世纪90年代，随着互联网技术的快速发展和普及，V网技术也得到了广泛应用和推广。目前，V网已经成为企业远程办公、分支机构互联、云计算等领域的重要技术手段。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目前，中国移动通信公司已经建成了覆盖全国的V网网络，为企业和个人用户提供了高效、安全、便捷的远程访问服务。同时，随着5G技术的快速发展和应用，V网技术也将迎来新的发展机遇和挑战。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行业应用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V网技术在各个行业都有广泛的应用，如金融、政府、教育、医疗等。例如，金融机构可以利用V网技术实现远程办公和分支机构互联，提高业务处理效率和安全性；政府机构可以利用V网技术实现政务信息化和电子政务外网的构建，提高政府服务效率和质量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信息化程度的不断提高和云计算、大数据等技术的广泛应用，企业对网络安全性和灵活性的要求也越来越高。因此，未来V网市场将继续保持快速增长的态势，同时竞争也将更加激烈。为了满足市场需求，V网技术需要不断创新和完善，提高服务质量和用户体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行业应用与市场需求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中国移动通信V网技术架构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373" r="2037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7700" r="770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网络架构组成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包括基站、中继站和用户设备，提供无线接入功能。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负责数据的传输和路由，包括核心网和汇聚网。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提供各类通信业务，如语音、数据、视频等。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包括管理、运维和支撑系统，保障网络的正常运行。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接入网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承载网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业务网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支撑网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167" r="131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5G关键技术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SDN/NFV技术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网络切片技术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边缘计算技术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关键技术与协议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包括大规模天线技术、超密集组网、全频谱接入等，提升网络性能和效率。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根据不同业务需求，提供定制化的网络切片，保障业务质量和用户体验。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实现网络的软件定义和虚拟化，提高网络灵活性和可扩展性。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将计算和数据存储推向网络边缘，降低时延，提升实时性业务性能。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与固定网络的融合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与物联网的融合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与云计算的融合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与行业应用的融合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与其他网络融合情况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673" r="1667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9672" r="9672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实现固移融合，提供无缝的通信体验。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支持海量物联网设备的接入和管理，推动物联网应用的发展。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结合云计算资源，提供强大的计算和存储能力，支撑各类新兴业务的发展。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深入垂直行业，提供定制化的网络解决方案，推动行业数字化转型。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业务功能与服务提供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452" b="1945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187" b="718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语音通话业务功能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基本语音通话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提供高质量的语音通话服务，包括本地通话、长途通话和国际漫游通话等。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呼叫转移与等待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支持呼叫转移、呼叫等待等补充业务，满足用户在不同场景下的通话需求。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多方通话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提供多方通话功能，支持多个用户同时进行语音交流，提高沟通效率。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通过移动通信网络提供高速上网服务，支持各种互联网应用和下载需求。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高速上网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提供移动办公解决方案，包括文件传输、邮件收发、远程会议等功能，满足用户随时随地的办公需求。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移动办公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042" r="16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支持物联网设备的接入和数据传输，为智能家居、智能交通等领域提供数据传输服务。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物联网应用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数据传输业务功能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https://d.book118.com/827100031005006041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2024-09-13T16:37:14.124</cp:lastPrinted>
  <dcterms:created xsi:type="dcterms:W3CDTF">2024-09-13T08:37:14Z</dcterms:created>
  <dcterms:modified xsi:type="dcterms:W3CDTF">2024-09-13T08:37:16Z</dcterms:modified>
</cp:coreProperties>
</file>