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2102C-AFC5-4891-A807-BEB6C1CCA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A8410-B1AE-4573-BD3D-94FC004A6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72E1B-6330-4809-A6EA-29618DE2C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1395F-DE43-497B-BDDD-1A4A7564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39F79-A996-48B3-A28D-B8930CC4A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99661-FF91-46A9-808C-9D2CCF2EB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05675-EB2E-40FE-9AD1-05B43905B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8D944-938A-45B2-8645-3D1DD412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3E7DE-D472-4AFD-BBF3-E926D0085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BF86B-B82F-489D-B72F-83402FCB5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68978-B57E-4BF6-8333-5A06E331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0124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护理科室问题总结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护理人员问题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患者问题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护理管理问题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护理设备问题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护理人员数量不足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护理人员数量不足是护理科室面临的主要问题之一，可能导致患者得不到及时、专业的护理。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由于人口老龄化、医疗需求增加等原因，护理人员数量不足的情况愈发严重。这可能导致患者得不到及时、专业的护理，影响治疗效果和患者满意度。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护理人员专业技能不足可能会影响患者的治疗效果和康复进程。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一些护理人员可能没有接受过足够的培训或缺乏实践经验，导致他们在护理过程中无法正确应对患者的需求。这不仅可能影响患者的治疗效果，还可能增加医疗事故的风险。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护理人员专业技能不足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护理人员工作压力过大是普遍存在的问题，可能对护理人员的身心健康和工作质量产生负面影响。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护理人员需要面对高强度的工作和高要求的患者，以及紧张的工作环境。这种压力可能导致他们感到疲惫、焦虑和抑郁，从而影响他们的工作表现和患者的满意度。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护理人员工作压力过大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护理服务需改进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患者对护理服务满意度不高，可能由于护理人员态度不够亲切、护理技能不够熟练、沟通不畅等原因，需要针对这些问题进行改进。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患者对护理服务满意度不高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需加强患者教育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部分患者不遵守护理规定，如不按时服药、不配合治疗等，这不仅影响治疗效果，也给护理工作带来困难。因此，需要加强对患者的教育，提高其遵医行为。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患者不遵守护理规定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患者对护理服务期望过高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需合理引导患者期望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随着医疗水平的提高，患者对护理服务期望也越来越高，但实际护理服务可能无法满足所有期望。因此，需要合理引导患者期望，让患者了解护理服务的实际情况，避免产生不必要的纠纷。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https://d.book118.com/827100124145006033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2024-09-07T09:39:03.696</cp:lastPrinted>
  <dcterms:created xsi:type="dcterms:W3CDTF">2024-09-07T01:39:03Z</dcterms:created>
  <dcterms:modified xsi:type="dcterms:W3CDTF">2024-09-07T01:39:05Z</dcterms:modified>
</cp:coreProperties>
</file>