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4" r:id="rId2"/>
    <p:sldMasterId id="2147483716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188085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B29EF-D61D-4548-8F50-D5A5E55C5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6E5CD-C178-4346-8868-CF3D88D2E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F3F06-CAD5-46F1-93CA-CB1237250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D0535-9FC2-4EE7-885A-0A8FE5E3E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4B7137-0A6B-46BD-9BDF-ADFFC4CBE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2A2F2C-2079-45C5-A541-B502E2BC0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E83788-E232-42C9-93E3-27B560365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BBCB8-88C3-4250-A5CC-B53A17570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7E04C-7A86-41CC-A664-EC46677C5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215D7-1BD4-44A3-9277-B5182F228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DAF6F-EF89-4894-95A0-8905C66D8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85106" y="1122363"/>
            <a:ext cx="8910638" cy="2387600"/>
          </a:xfrm>
        </p:spPr>
        <p:txBody>
          <a:bodyPr anchor="b"/>
          <a:lstStyle>
            <a:lvl1pPr algn="ctr">
              <a:defRPr sz="5845"/>
            </a:lvl1pPr>
          </a:lstStyle>
          <a:p>
            <a:pPr fontAlgn="base"/>
            <a:r>
              <a:rPr lang="zh-CN" altLang="en-US" sz="584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485106" y="3602038"/>
            <a:ext cx="8910638" cy="1655762"/>
          </a:xfrm>
        </p:spPr>
        <p:txBody>
          <a:bodyPr/>
          <a:lstStyle>
            <a:lvl1pPr marL="0" indent="0" algn="ctr">
              <a:buNone/>
              <a:defRPr sz="2340"/>
            </a:lvl1pPr>
            <a:lvl2pPr marL="445770" indent="0" algn="ctr">
              <a:buNone/>
              <a:defRPr sz="1950"/>
            </a:lvl2pPr>
            <a:lvl3pPr marL="890905" indent="0" algn="ctr">
              <a:buNone/>
              <a:defRPr sz="1755"/>
            </a:lvl3pPr>
            <a:lvl4pPr marL="1336675" indent="0" algn="ctr">
              <a:buNone/>
              <a:defRPr sz="1560"/>
            </a:lvl4pPr>
            <a:lvl5pPr marL="1781810" indent="0" algn="ctr">
              <a:buNone/>
              <a:defRPr sz="1560"/>
            </a:lvl5pPr>
            <a:lvl6pPr marL="2227580" indent="0" algn="ctr">
              <a:buNone/>
              <a:defRPr sz="1560"/>
            </a:lvl6pPr>
            <a:lvl7pPr marL="2673350" indent="0" algn="ctr">
              <a:buNone/>
              <a:defRPr sz="1560"/>
            </a:lvl7pPr>
            <a:lvl8pPr marL="3118485" indent="0" algn="ctr">
              <a:buNone/>
              <a:defRPr sz="1560"/>
            </a:lvl8pPr>
            <a:lvl9pPr marL="3564255" indent="0" algn="ctr">
              <a:buNone/>
              <a:defRPr sz="1560"/>
            </a:lvl9pPr>
          </a:lstStyle>
          <a:p>
            <a:pPr fontAlgn="base"/>
            <a:r>
              <a:rPr lang="zh-CN" altLang="en-US" sz="2340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3074" name="日期占位符 3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FAD499EC-708C-47B3-8AB6-11EAC30A1439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307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307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9C96C078-C168-4D35-8BE9-A82D7581F473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标题和内容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6808" y="365125"/>
            <a:ext cx="10247233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16808" y="1825625"/>
            <a:ext cx="10247233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098" name="日期占位符 3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D4BA85AF-DECF-4DD6-99BE-95254340168E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409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410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C5000ECA-2F13-4598-9E7C-CF6829992E77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>
  <p:cSld name="节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0620" y="1709738"/>
            <a:ext cx="10247233" cy="2852737"/>
          </a:xfrm>
        </p:spPr>
        <p:txBody>
          <a:bodyPr anchor="b"/>
          <a:lstStyle>
            <a:lvl1pPr>
              <a:defRPr sz="5845"/>
            </a:lvl1pPr>
          </a:lstStyle>
          <a:p>
            <a:pPr fontAlgn="base"/>
            <a:r>
              <a:rPr lang="zh-CN" altLang="en-US" sz="584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10620" y="4589463"/>
            <a:ext cx="10247233" cy="1500187"/>
          </a:xfrm>
        </p:spPr>
        <p:txBody>
          <a:bodyPr/>
          <a:lstStyle>
            <a:lvl1pPr marL="0" indent="0">
              <a:buNone/>
              <a:defRPr sz="2340">
                <a:solidFill>
                  <a:schemeClr val="tx1">
                    <a:tint val="75000"/>
                  </a:schemeClr>
                </a:solidFill>
              </a:defRPr>
            </a:lvl1pPr>
            <a:lvl2pPr marL="445770" indent="0">
              <a:buNone/>
              <a:defRPr sz="1950">
                <a:solidFill>
                  <a:schemeClr val="tx1">
                    <a:tint val="75000"/>
                  </a:schemeClr>
                </a:solidFill>
              </a:defRPr>
            </a:lvl2pPr>
            <a:lvl3pPr marL="890905" indent="0">
              <a:buNone/>
              <a:defRPr sz="1755">
                <a:solidFill>
                  <a:schemeClr val="tx1">
                    <a:tint val="75000"/>
                  </a:schemeClr>
                </a:solidFill>
              </a:defRPr>
            </a:lvl3pPr>
            <a:lvl4pPr marL="1336675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4pPr>
            <a:lvl5pPr marL="1781810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5pPr>
            <a:lvl6pPr marL="2227580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6pPr>
            <a:lvl7pPr marL="2673350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7pPr>
            <a:lvl8pPr marL="3118485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8pPr>
            <a:lvl9pPr marL="3564255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z="234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122" name="日期占位符 3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4DD59354-20DF-420B-95FF-DF29E13B0698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512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512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C5EE5594-D244-4EF3-A8F0-152BC39D9F46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>
  <p:cSld name="两栏内容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6808" y="365125"/>
            <a:ext cx="10247233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6808" y="1825625"/>
            <a:ext cx="5049361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14680" y="1825625"/>
            <a:ext cx="5049361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146" name="日期占位符 4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952B7374-A5BF-474B-9D27-538C023A9D73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614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614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34654B26-8B8A-44C8-BCBE-B770BE1CB73B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>
  <p:cSld name="比较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pic>
        <p:nvPicPr>
          <p:cNvPr id="7170" name="图片 6155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663" y="60325"/>
            <a:ext cx="1368425" cy="4095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8356" y="365125"/>
            <a:ext cx="10247233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56487" y="1778438"/>
            <a:ext cx="4749196" cy="823912"/>
          </a:xfrm>
        </p:spPr>
        <p:txBody>
          <a:bodyPr anchor="ctr" anchorCtr="0"/>
          <a:lstStyle>
            <a:lvl1pPr marL="0" indent="0">
              <a:buNone/>
              <a:defRPr sz="2730"/>
            </a:lvl1pPr>
            <a:lvl2pPr marL="445770" indent="0">
              <a:buNone/>
              <a:defRPr sz="2340"/>
            </a:lvl2pPr>
            <a:lvl3pPr marL="890905" indent="0">
              <a:buNone/>
              <a:defRPr sz="1950"/>
            </a:lvl3pPr>
            <a:lvl4pPr marL="1336675" indent="0">
              <a:buNone/>
              <a:defRPr sz="1755"/>
            </a:lvl4pPr>
            <a:lvl5pPr marL="1781810" indent="0">
              <a:buNone/>
              <a:defRPr sz="1755"/>
            </a:lvl5pPr>
            <a:lvl6pPr marL="2227580" indent="0">
              <a:buNone/>
              <a:defRPr sz="1755"/>
            </a:lvl6pPr>
            <a:lvl7pPr marL="2673350" indent="0">
              <a:buNone/>
              <a:defRPr sz="1755"/>
            </a:lvl7pPr>
            <a:lvl8pPr marL="3118485" indent="0">
              <a:buNone/>
              <a:defRPr sz="1755"/>
            </a:lvl8pPr>
            <a:lvl9pPr marL="3564255" indent="0">
              <a:buNone/>
              <a:defRPr sz="1755"/>
            </a:lvl9pPr>
          </a:lstStyle>
          <a:p>
            <a:pPr lvl="0" fontAlgn="base"/>
            <a:r>
              <a:rPr lang="zh-CN" altLang="en-US" sz="273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56487" y="2665379"/>
            <a:ext cx="474919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097256" y="1778438"/>
            <a:ext cx="4772586" cy="823912"/>
          </a:xfrm>
        </p:spPr>
        <p:txBody>
          <a:bodyPr anchor="ctr" anchorCtr="0"/>
          <a:lstStyle>
            <a:lvl1pPr marL="0" indent="0">
              <a:buNone/>
              <a:defRPr sz="2730"/>
            </a:lvl1pPr>
            <a:lvl2pPr marL="445770" indent="0">
              <a:buNone/>
              <a:defRPr sz="2340"/>
            </a:lvl2pPr>
            <a:lvl3pPr marL="890905" indent="0">
              <a:buNone/>
              <a:defRPr sz="1950"/>
            </a:lvl3pPr>
            <a:lvl4pPr marL="1336675" indent="0">
              <a:buNone/>
              <a:defRPr sz="1755"/>
            </a:lvl4pPr>
            <a:lvl5pPr marL="1781810" indent="0">
              <a:buNone/>
              <a:defRPr sz="1755"/>
            </a:lvl5pPr>
            <a:lvl6pPr marL="2227580" indent="0">
              <a:buNone/>
              <a:defRPr sz="1755"/>
            </a:lvl6pPr>
            <a:lvl7pPr marL="2673350" indent="0">
              <a:buNone/>
              <a:defRPr sz="1755"/>
            </a:lvl7pPr>
            <a:lvl8pPr marL="3118485" indent="0">
              <a:buNone/>
              <a:defRPr sz="1755"/>
            </a:lvl8pPr>
            <a:lvl9pPr marL="3564255" indent="0">
              <a:buNone/>
              <a:defRPr sz="1755"/>
            </a:lvl9pPr>
          </a:lstStyle>
          <a:p>
            <a:pPr lvl="0" fontAlgn="base"/>
            <a:r>
              <a:rPr lang="zh-CN" altLang="en-US" sz="273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097256" y="2665379"/>
            <a:ext cx="477258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171" name="日期占位符 6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94A70674-2665-4A73-91E6-7E9815DD38CC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7172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7173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CCD7208D-DFC7-4B89-8468-C1D6B9300011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>
  <p:cSld name="仅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6808" y="365125"/>
            <a:ext cx="10247233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8194" name="日期占位符 2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D46D9D8B-6706-4452-80A2-1C128E72C959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8195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8196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3A3D8A89-7195-434D-829B-D6E7679DD6A9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9218" name="日期占位符 1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F520A818-8959-402F-AEFB-24E16CD86DAD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9219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3D4DC97F-EFD6-4303-B910-8DAD7568D22D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8356" y="457200"/>
            <a:ext cx="4059046" cy="1600200"/>
          </a:xfrm>
        </p:spPr>
        <p:txBody>
          <a:bodyPr anchor="b"/>
          <a:lstStyle>
            <a:lvl1pPr>
              <a:defRPr sz="3120"/>
            </a:lvl1pPr>
          </a:lstStyle>
          <a:p>
            <a:pPr fontAlgn="base"/>
            <a:r>
              <a:rPr lang="zh-CN" altLang="en-US" sz="312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050909" y="457201"/>
            <a:ext cx="6014680" cy="5403850"/>
          </a:xfrm>
        </p:spPr>
        <p:txBody>
          <a:bodyPr/>
          <a:lstStyle>
            <a:lvl1pPr marL="0" indent="0">
              <a:buNone/>
              <a:defRPr sz="3120"/>
            </a:lvl1pPr>
            <a:lvl2pPr marL="445770" indent="0">
              <a:buNone/>
              <a:defRPr sz="2730"/>
            </a:lvl2pPr>
            <a:lvl3pPr marL="890905" indent="0">
              <a:buNone/>
              <a:defRPr sz="2340"/>
            </a:lvl3pPr>
            <a:lvl4pPr marL="1336675" indent="0">
              <a:buNone/>
              <a:defRPr sz="1950"/>
            </a:lvl4pPr>
            <a:lvl5pPr marL="1781810" indent="0">
              <a:buNone/>
              <a:defRPr sz="1950"/>
            </a:lvl5pPr>
            <a:lvl6pPr marL="2227580" indent="0">
              <a:buNone/>
              <a:defRPr sz="1950"/>
            </a:lvl6pPr>
            <a:lvl7pPr marL="2673350" indent="0">
              <a:buNone/>
              <a:defRPr sz="1950"/>
            </a:lvl7pPr>
            <a:lvl8pPr marL="3118485" indent="0">
              <a:buNone/>
              <a:defRPr sz="1950"/>
            </a:lvl8pPr>
            <a:lvl9pPr marL="3564255" indent="0">
              <a:buNone/>
              <a:defRPr sz="1950"/>
            </a:lvl9pPr>
          </a:lstStyle>
          <a:p>
            <a:pPr marL="0" marR="0" lvl="0" indent="0" algn="l" defTabSz="890905" rtl="0" eaLnBrk="0" fontAlgn="base" latinLnBrk="0" hangingPunct="0">
              <a:lnSpc>
                <a:spcPct val="90000"/>
              </a:lnSpc>
              <a:spcBef>
                <a:spcPts val="975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12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18356" y="2057400"/>
            <a:ext cx="4059046" cy="3811588"/>
          </a:xfrm>
        </p:spPr>
        <p:txBody>
          <a:bodyPr/>
          <a:lstStyle>
            <a:lvl1pPr marL="0" indent="0">
              <a:buNone/>
              <a:defRPr sz="1950"/>
            </a:lvl1pPr>
            <a:lvl2pPr marL="445770" indent="0">
              <a:buNone/>
              <a:defRPr sz="1755"/>
            </a:lvl2pPr>
            <a:lvl3pPr marL="890905" indent="0">
              <a:buNone/>
              <a:defRPr sz="1560"/>
            </a:lvl3pPr>
            <a:lvl4pPr marL="1336675" indent="0">
              <a:buNone/>
              <a:defRPr sz="1365"/>
            </a:lvl4pPr>
            <a:lvl5pPr marL="1781810" indent="0">
              <a:buNone/>
              <a:defRPr sz="1365"/>
            </a:lvl5pPr>
            <a:lvl6pPr marL="2227580" indent="0">
              <a:buNone/>
              <a:defRPr sz="1365"/>
            </a:lvl6pPr>
            <a:lvl7pPr marL="2673350" indent="0">
              <a:buNone/>
              <a:defRPr sz="1365"/>
            </a:lvl7pPr>
            <a:lvl8pPr marL="3118485" indent="0">
              <a:buNone/>
              <a:defRPr sz="1365"/>
            </a:lvl8pPr>
            <a:lvl9pPr marL="3564255" indent="0">
              <a:buNone/>
              <a:defRPr sz="1365"/>
            </a:lvl9pPr>
          </a:lstStyle>
          <a:p>
            <a:pPr lvl="0" fontAlgn="base"/>
            <a:r>
              <a:rPr lang="zh-CN" altLang="en-US" sz="195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10242" name="日期占位符 4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45BB4031-A1A8-47AD-ACF6-0789987E9C44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0243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0244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DBAA30B7-E795-4EE0-A56F-442C79542A97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竖版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502233" y="365125"/>
            <a:ext cx="2561808" cy="5811838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16808" y="365125"/>
            <a:ext cx="7536914" cy="5811838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1266" name="日期占位符 3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6C07CEA3-D475-4D48-B236-3A468A05BF92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1267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1268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60D73C80-6BA7-414C-B43A-04F2211DFAAD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Only">
  <p:cSld name="内容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16808" y="365125"/>
            <a:ext cx="10247233" cy="58118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2290" name="日期占位符 2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09FDE4E0-DEFB-4E51-A9DE-25D971C90E0E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2291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2292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A8D0CDB8-3A2D-4F1B-B007-C041D3A45EBE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自定义版式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13314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5B9C8C81-1520-4CDB-B86A-A36C08115CB8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3315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3316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6C8EF073-132A-4B3B-8C7F-BF75DD7FB856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14338" name="矩形 9"/>
          <p:cNvSpPr/>
          <p:nvPr/>
        </p:nvSpPr>
        <p:spPr>
          <a:xfrm>
            <a:off x="-109537" y="6753225"/>
            <a:ext cx="12417425" cy="217488"/>
          </a:xfrm>
          <a:prstGeom prst="rect">
            <a:avLst/>
          </a:prstGeom>
          <a:solidFill>
            <a:srgbClr val="0087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en-US" b="0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85106" y="1122363"/>
            <a:ext cx="8910638" cy="2387600"/>
          </a:xfrm>
          <a:prstGeom prst="rect">
            <a:avLst/>
          </a:prstGeom>
        </p:spPr>
        <p:txBody>
          <a:bodyPr anchor="b"/>
          <a:lstStyle>
            <a:lvl1pPr algn="ctr">
              <a:defRPr sz="5845"/>
            </a:lvl1pPr>
          </a:lstStyle>
          <a:p>
            <a:pPr fontAlgn="base"/>
            <a:r>
              <a:rPr lang="zh-CN" altLang="en-US" sz="584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485106" y="3602038"/>
            <a:ext cx="8910638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40"/>
            </a:lvl1pPr>
            <a:lvl2pPr marL="445770" indent="0" algn="ctr">
              <a:buNone/>
              <a:defRPr sz="1950"/>
            </a:lvl2pPr>
            <a:lvl3pPr marL="890905" indent="0" algn="ctr">
              <a:buNone/>
              <a:defRPr sz="1755"/>
            </a:lvl3pPr>
            <a:lvl4pPr marL="1336675" indent="0" algn="ctr">
              <a:buNone/>
              <a:defRPr sz="1560"/>
            </a:lvl4pPr>
            <a:lvl5pPr marL="1781810" indent="0" algn="ctr">
              <a:buNone/>
              <a:defRPr sz="1560"/>
            </a:lvl5pPr>
            <a:lvl6pPr marL="2227580" indent="0" algn="ctr">
              <a:buNone/>
              <a:defRPr sz="1560"/>
            </a:lvl6pPr>
            <a:lvl7pPr marL="2673350" indent="0" algn="ctr">
              <a:buNone/>
              <a:defRPr sz="1560"/>
            </a:lvl7pPr>
            <a:lvl8pPr marL="3118485" indent="0" algn="ctr">
              <a:buNone/>
              <a:defRPr sz="1560"/>
            </a:lvl8pPr>
            <a:lvl9pPr marL="3564255" indent="0" algn="ctr">
              <a:buNone/>
              <a:defRPr sz="1560"/>
            </a:lvl9pPr>
          </a:lstStyle>
          <a:p>
            <a:pPr fontAlgn="base"/>
            <a:r>
              <a:rPr lang="zh-CN" altLang="en-US" sz="2340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标题和内容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>
  <p:cSld name="节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0620" y="1709738"/>
            <a:ext cx="10247233" cy="2852737"/>
          </a:xfrm>
          <a:prstGeom prst="rect">
            <a:avLst/>
          </a:prstGeom>
        </p:spPr>
        <p:txBody>
          <a:bodyPr anchor="b"/>
          <a:lstStyle>
            <a:lvl1pPr>
              <a:defRPr sz="5845"/>
            </a:lvl1pPr>
          </a:lstStyle>
          <a:p>
            <a:pPr fontAlgn="base"/>
            <a:r>
              <a:rPr lang="zh-CN" altLang="en-US" sz="584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10620" y="4589463"/>
            <a:ext cx="10247233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340">
                <a:solidFill>
                  <a:schemeClr val="tx1">
                    <a:tint val="75000"/>
                  </a:schemeClr>
                </a:solidFill>
              </a:defRPr>
            </a:lvl1pPr>
            <a:lvl2pPr marL="445770" indent="0">
              <a:buNone/>
              <a:defRPr sz="1950">
                <a:solidFill>
                  <a:schemeClr val="tx1">
                    <a:tint val="75000"/>
                  </a:schemeClr>
                </a:solidFill>
              </a:defRPr>
            </a:lvl2pPr>
            <a:lvl3pPr marL="890905" indent="0">
              <a:buNone/>
              <a:defRPr sz="1755">
                <a:solidFill>
                  <a:schemeClr val="tx1">
                    <a:tint val="75000"/>
                  </a:schemeClr>
                </a:solidFill>
              </a:defRPr>
            </a:lvl3pPr>
            <a:lvl4pPr marL="1336675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4pPr>
            <a:lvl5pPr marL="1781810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5pPr>
            <a:lvl6pPr marL="2227580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6pPr>
            <a:lvl7pPr marL="2673350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7pPr>
            <a:lvl8pPr marL="3118485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8pPr>
            <a:lvl9pPr marL="3564255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z="234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>
  <p:cSld name="两栏内容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6808" y="1825625"/>
            <a:ext cx="5049361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14680" y="1825625"/>
            <a:ext cx="5049361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>
  <p:cSld name="比较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8356" y="365125"/>
            <a:ext cx="10247233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56487" y="1778438"/>
            <a:ext cx="4749196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730"/>
            </a:lvl1pPr>
            <a:lvl2pPr marL="445770" indent="0">
              <a:buNone/>
              <a:defRPr sz="2340"/>
            </a:lvl2pPr>
            <a:lvl3pPr marL="890905" indent="0">
              <a:buNone/>
              <a:defRPr sz="1950"/>
            </a:lvl3pPr>
            <a:lvl4pPr marL="1336675" indent="0">
              <a:buNone/>
              <a:defRPr sz="1755"/>
            </a:lvl4pPr>
            <a:lvl5pPr marL="1781810" indent="0">
              <a:buNone/>
              <a:defRPr sz="1755"/>
            </a:lvl5pPr>
            <a:lvl6pPr marL="2227580" indent="0">
              <a:buNone/>
              <a:defRPr sz="1755"/>
            </a:lvl6pPr>
            <a:lvl7pPr marL="2673350" indent="0">
              <a:buNone/>
              <a:defRPr sz="1755"/>
            </a:lvl7pPr>
            <a:lvl8pPr marL="3118485" indent="0">
              <a:buNone/>
              <a:defRPr sz="1755"/>
            </a:lvl8pPr>
            <a:lvl9pPr marL="3564255" indent="0">
              <a:buNone/>
              <a:defRPr sz="1755"/>
            </a:lvl9pPr>
          </a:lstStyle>
          <a:p>
            <a:pPr lvl="0" fontAlgn="base"/>
            <a:r>
              <a:rPr lang="zh-CN" altLang="en-US" sz="273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56487" y="2665379"/>
            <a:ext cx="4749196" cy="3524284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097256" y="1778438"/>
            <a:ext cx="4772586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730"/>
            </a:lvl1pPr>
            <a:lvl2pPr marL="445770" indent="0">
              <a:buNone/>
              <a:defRPr sz="2340"/>
            </a:lvl2pPr>
            <a:lvl3pPr marL="890905" indent="0">
              <a:buNone/>
              <a:defRPr sz="1950"/>
            </a:lvl3pPr>
            <a:lvl4pPr marL="1336675" indent="0">
              <a:buNone/>
              <a:defRPr sz="1755"/>
            </a:lvl4pPr>
            <a:lvl5pPr marL="1781810" indent="0">
              <a:buNone/>
              <a:defRPr sz="1755"/>
            </a:lvl5pPr>
            <a:lvl6pPr marL="2227580" indent="0">
              <a:buNone/>
              <a:defRPr sz="1755"/>
            </a:lvl6pPr>
            <a:lvl7pPr marL="2673350" indent="0">
              <a:buNone/>
              <a:defRPr sz="1755"/>
            </a:lvl7pPr>
            <a:lvl8pPr marL="3118485" indent="0">
              <a:buNone/>
              <a:defRPr sz="1755"/>
            </a:lvl8pPr>
            <a:lvl9pPr marL="3564255" indent="0">
              <a:buNone/>
              <a:defRPr sz="1755"/>
            </a:lvl9pPr>
          </a:lstStyle>
          <a:p>
            <a:pPr lvl="0" fontAlgn="base"/>
            <a:r>
              <a:rPr lang="zh-CN" altLang="en-US" sz="273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097256" y="2665379"/>
            <a:ext cx="4772586" cy="3524284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>
  <p:cSld name="仅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>
  <p:cSld name="内容与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8356" y="457200"/>
            <a:ext cx="3831883" cy="1600200"/>
          </a:xfrm>
          <a:prstGeom prst="rect">
            <a:avLst/>
          </a:prstGeom>
        </p:spPr>
        <p:txBody>
          <a:bodyPr anchor="b"/>
          <a:lstStyle>
            <a:lvl1pPr>
              <a:defRPr sz="3120"/>
            </a:lvl1pPr>
          </a:lstStyle>
          <a:p>
            <a:pPr fontAlgn="base"/>
            <a:r>
              <a:rPr lang="zh-CN" altLang="en-US" sz="312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50909" y="987425"/>
            <a:ext cx="6014680" cy="4873625"/>
          </a:xfrm>
          <a:prstGeom prst="rect">
            <a:avLst/>
          </a:prstGeom>
        </p:spPr>
        <p:txBody>
          <a:bodyPr/>
          <a:lstStyle>
            <a:lvl1pPr>
              <a:defRPr sz="3120"/>
            </a:lvl1pPr>
            <a:lvl2pPr>
              <a:defRPr sz="2730"/>
            </a:lvl2pPr>
            <a:lvl3pPr>
              <a:defRPr sz="2340"/>
            </a:lvl3pPr>
            <a:lvl4pPr>
              <a:defRPr sz="1950"/>
            </a:lvl4pPr>
            <a:lvl5pPr>
              <a:defRPr sz="1950"/>
            </a:lvl5pPr>
            <a:lvl6pPr>
              <a:defRPr sz="1950"/>
            </a:lvl6pPr>
            <a:lvl7pPr>
              <a:defRPr sz="1950"/>
            </a:lvl7pPr>
            <a:lvl8pPr>
              <a:defRPr sz="1950"/>
            </a:lvl8pPr>
            <a:lvl9pPr>
              <a:defRPr sz="1950"/>
            </a:lvl9pPr>
          </a:lstStyle>
          <a:p>
            <a:pPr lvl="0" fontAlgn="base"/>
            <a:r>
              <a:rPr lang="zh-CN" altLang="en-US" sz="312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730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34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95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95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18356" y="2057400"/>
            <a:ext cx="3831883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60"/>
            </a:lvl1pPr>
            <a:lvl2pPr marL="445770" indent="0">
              <a:buNone/>
              <a:defRPr sz="1365"/>
            </a:lvl2pPr>
            <a:lvl3pPr marL="890905" indent="0">
              <a:buNone/>
              <a:defRPr sz="1170"/>
            </a:lvl3pPr>
            <a:lvl4pPr marL="1336675" indent="0">
              <a:buNone/>
              <a:defRPr sz="975"/>
            </a:lvl4pPr>
            <a:lvl5pPr marL="1781810" indent="0">
              <a:buNone/>
              <a:defRPr sz="975"/>
            </a:lvl5pPr>
            <a:lvl6pPr marL="2227580" indent="0">
              <a:buNone/>
              <a:defRPr sz="975"/>
            </a:lvl6pPr>
            <a:lvl7pPr marL="2673350" indent="0">
              <a:buNone/>
              <a:defRPr sz="975"/>
            </a:lvl7pPr>
            <a:lvl8pPr marL="3118485" indent="0">
              <a:buNone/>
              <a:defRPr sz="975"/>
            </a:lvl8pPr>
            <a:lvl9pPr marL="3564255" indent="0">
              <a:buNone/>
              <a:defRPr sz="975"/>
            </a:lvl9pPr>
          </a:lstStyle>
          <a:p>
            <a:pPr lvl="0" fontAlgn="base"/>
            <a:r>
              <a:rPr lang="zh-CN" altLang="en-US" sz="156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8356" y="457200"/>
            <a:ext cx="4059046" cy="1600200"/>
          </a:xfrm>
          <a:prstGeom prst="rect">
            <a:avLst/>
          </a:prstGeom>
        </p:spPr>
        <p:txBody>
          <a:bodyPr anchor="b"/>
          <a:lstStyle>
            <a:lvl1pPr>
              <a:defRPr sz="3120"/>
            </a:lvl1pPr>
          </a:lstStyle>
          <a:p>
            <a:pPr fontAlgn="base"/>
            <a:r>
              <a:rPr lang="zh-CN" altLang="en-US" sz="312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050909" y="457201"/>
            <a:ext cx="6014680" cy="54038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120"/>
            </a:lvl1pPr>
            <a:lvl2pPr marL="445770" indent="0">
              <a:buNone/>
              <a:defRPr sz="2730"/>
            </a:lvl2pPr>
            <a:lvl3pPr marL="890905" indent="0">
              <a:buNone/>
              <a:defRPr sz="2340"/>
            </a:lvl3pPr>
            <a:lvl4pPr marL="1336675" indent="0">
              <a:buNone/>
              <a:defRPr sz="1950"/>
            </a:lvl4pPr>
            <a:lvl5pPr marL="1781810" indent="0">
              <a:buNone/>
              <a:defRPr sz="1950"/>
            </a:lvl5pPr>
            <a:lvl6pPr marL="2227580" indent="0">
              <a:buNone/>
              <a:defRPr sz="1950"/>
            </a:lvl6pPr>
            <a:lvl7pPr marL="2673350" indent="0">
              <a:buNone/>
              <a:defRPr sz="1950"/>
            </a:lvl7pPr>
            <a:lvl8pPr marL="3118485" indent="0">
              <a:buNone/>
              <a:defRPr sz="1950"/>
            </a:lvl8pPr>
            <a:lvl9pPr marL="3564255" indent="0">
              <a:buNone/>
              <a:defRPr sz="1950"/>
            </a:lvl9pPr>
          </a:lstStyle>
          <a:p>
            <a:pPr marL="0" marR="0" lvl="0" indent="0" algn="l" defTabSz="890905" rtl="0" eaLnBrk="0" fontAlgn="base" latinLnBrk="0" hangingPunct="0">
              <a:lnSpc>
                <a:spcPct val="90000"/>
              </a:lnSpc>
              <a:spcBef>
                <a:spcPts val="975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12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18356" y="2057400"/>
            <a:ext cx="4059046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950"/>
            </a:lvl1pPr>
            <a:lvl2pPr marL="445770" indent="0">
              <a:buNone/>
              <a:defRPr sz="1755"/>
            </a:lvl2pPr>
            <a:lvl3pPr marL="890905" indent="0">
              <a:buNone/>
              <a:defRPr sz="1560"/>
            </a:lvl3pPr>
            <a:lvl4pPr marL="1336675" indent="0">
              <a:buNone/>
              <a:defRPr sz="1365"/>
            </a:lvl4pPr>
            <a:lvl5pPr marL="1781810" indent="0">
              <a:buNone/>
              <a:defRPr sz="1365"/>
            </a:lvl5pPr>
            <a:lvl6pPr marL="2227580" indent="0">
              <a:buNone/>
              <a:defRPr sz="1365"/>
            </a:lvl6pPr>
            <a:lvl7pPr marL="2673350" indent="0">
              <a:buNone/>
              <a:defRPr sz="1365"/>
            </a:lvl7pPr>
            <a:lvl8pPr marL="3118485" indent="0">
              <a:buNone/>
              <a:defRPr sz="1365"/>
            </a:lvl8pPr>
            <a:lvl9pPr marL="3564255" indent="0">
              <a:buNone/>
              <a:defRPr sz="1365"/>
            </a:lvl9pPr>
          </a:lstStyle>
          <a:p>
            <a:pPr lvl="0" fontAlgn="base"/>
            <a:r>
              <a:rPr lang="zh-CN" altLang="en-US" sz="195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>
  <p:cSld name="标题和竖排文字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竖版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502233" y="365125"/>
            <a:ext cx="2561808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16808" y="365125"/>
            <a:ext cx="7536914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3.png" /><Relationship Id="rId13" Type="http://schemas.openxmlformats.org/officeDocument/2006/relationships/image" Target="../media/image4.png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2.png" /><Relationship Id="rId16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6" r:id="rId3"/>
    <p:sldLayoutId id="2147483678" r:id="rId4"/>
    <p:sldLayoutId id="2147483680" r:id="rId5"/>
    <p:sldLayoutId id="2147483682" r:id="rId6"/>
    <p:sldLayoutId id="2147483684" r:id="rId7"/>
    <p:sldLayoutId id="2147483686" r:id="rId8"/>
    <p:sldLayoutId id="2147483688" r:id="rId9"/>
    <p:sldLayoutId id="2147483690" r:id="rId10"/>
    <p:sldLayoutId id="2147483692" r:id="rId11"/>
  </p:sldLayoutIdLst>
  <p:transition/>
  <p:timing/>
  <p:txStyles>
    <p:titleStyle>
      <a:lvl1pPr marL="0" indent="0" algn="l" defTabSz="890588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200" kern="1200">
          <a:solidFill>
            <a:schemeClr val="tx1"/>
          </a:solidFill>
          <a:latin typeface="Calibri Light" pitchFamily="34" charset="0"/>
          <a:ea typeface="宋体" pitchFamily="2" charset="-122"/>
          <a:cs typeface="+mj-cs"/>
        </a:defRPr>
      </a:lvl1pPr>
    </p:titleStyle>
    <p:bodyStyle>
      <a:lvl1pPr marL="222250" indent="-222250" algn="l" defTabSz="890905" rtl="0" eaLnBrk="0" fontAlgn="base" hangingPunct="0">
        <a:lnSpc>
          <a:spcPct val="90000"/>
        </a:lnSpc>
        <a:spcBef>
          <a:spcPts val="975"/>
        </a:spcBef>
        <a:spcAft>
          <a:spcPct val="0"/>
        </a:spcAft>
        <a:buClrTx/>
        <a:buSzTx/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66750" indent="-222250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113155" indent="-222250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558925" indent="-222250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2003425" indent="-222250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450465" indent="-222885" algn="l" defTabSz="89090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55" kern="1200">
          <a:solidFill>
            <a:schemeClr val="tx1"/>
          </a:solidFill>
          <a:latin typeface="+mn-lt"/>
          <a:ea typeface="+mn-ea"/>
          <a:cs typeface="+mn-cs"/>
        </a:defRPr>
      </a:lvl6pPr>
      <a:lvl7pPr marL="2896235" indent="-222885" algn="l" defTabSz="89090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55" kern="1200">
          <a:solidFill>
            <a:schemeClr val="tx1"/>
          </a:solidFill>
          <a:latin typeface="+mn-lt"/>
          <a:ea typeface="+mn-ea"/>
          <a:cs typeface="+mn-cs"/>
        </a:defRPr>
      </a:lvl7pPr>
      <a:lvl8pPr marL="3341370" indent="-222885" algn="l" defTabSz="89090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55" kern="1200">
          <a:solidFill>
            <a:schemeClr val="tx1"/>
          </a:solidFill>
          <a:latin typeface="+mn-lt"/>
          <a:ea typeface="+mn-ea"/>
          <a:cs typeface="+mn-cs"/>
        </a:defRPr>
      </a:lvl8pPr>
      <a:lvl9pPr marL="3787140" indent="-222885" algn="l" defTabSz="89090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5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89090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755" kern="1200">
          <a:solidFill>
            <a:schemeClr val="tx1"/>
          </a:solidFill>
          <a:latin typeface="+mn-lt"/>
          <a:ea typeface="+mn-ea"/>
          <a:cs typeface="+mn-cs"/>
        </a:defRPr>
      </a:lvl1pPr>
      <a:lvl2pPr marL="445770" indent="0" algn="l" defTabSz="89090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755" kern="1200">
          <a:solidFill>
            <a:schemeClr val="tx1"/>
          </a:solidFill>
          <a:latin typeface="+mn-lt"/>
          <a:ea typeface="+mn-ea"/>
          <a:cs typeface="+mn-cs"/>
        </a:defRPr>
      </a:lvl2pPr>
      <a:lvl3pPr marL="890905" indent="0" algn="l" defTabSz="89090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755" kern="1200">
          <a:solidFill>
            <a:schemeClr val="tx1"/>
          </a:solidFill>
          <a:latin typeface="+mn-lt"/>
          <a:ea typeface="+mn-ea"/>
          <a:cs typeface="+mn-cs"/>
        </a:defRPr>
      </a:lvl3pPr>
      <a:lvl4pPr marL="1336675" indent="0" algn="l" defTabSz="89090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755" kern="1200">
          <a:solidFill>
            <a:schemeClr val="tx1"/>
          </a:solidFill>
          <a:latin typeface="+mn-lt"/>
          <a:ea typeface="+mn-ea"/>
          <a:cs typeface="+mn-cs"/>
        </a:defRPr>
      </a:lvl4pPr>
      <a:lvl5pPr marL="1781810" indent="0" algn="l" defTabSz="89090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755" kern="1200">
          <a:solidFill>
            <a:schemeClr val="tx1"/>
          </a:solidFill>
          <a:latin typeface="+mn-lt"/>
          <a:ea typeface="+mn-ea"/>
          <a:cs typeface="+mn-cs"/>
        </a:defRPr>
      </a:lvl5pPr>
      <a:lvl6pPr marL="2227580" algn="l" defTabSz="890905" rtl="0" eaLnBrk="1" latinLnBrk="0" hangingPunct="1">
        <a:defRPr sz="1755" kern="1200">
          <a:solidFill>
            <a:schemeClr val="tx1"/>
          </a:solidFill>
          <a:latin typeface="+mn-lt"/>
          <a:ea typeface="+mn-ea"/>
          <a:cs typeface="+mn-cs"/>
        </a:defRPr>
      </a:lvl6pPr>
      <a:lvl7pPr marL="2673350" algn="l" defTabSz="890905" rtl="0" eaLnBrk="1" latinLnBrk="0" hangingPunct="1">
        <a:defRPr sz="1755" kern="1200">
          <a:solidFill>
            <a:schemeClr val="tx1"/>
          </a:solidFill>
          <a:latin typeface="+mn-lt"/>
          <a:ea typeface="+mn-ea"/>
          <a:cs typeface="+mn-cs"/>
        </a:defRPr>
      </a:lvl7pPr>
      <a:lvl8pPr marL="3118485" algn="l" defTabSz="890905" rtl="0" eaLnBrk="1" latinLnBrk="0" hangingPunct="1">
        <a:defRPr sz="1755" kern="1200">
          <a:solidFill>
            <a:schemeClr val="tx1"/>
          </a:solidFill>
          <a:latin typeface="+mn-lt"/>
          <a:ea typeface="+mn-ea"/>
          <a:cs typeface="+mn-cs"/>
        </a:defRPr>
      </a:lvl8pPr>
      <a:lvl9pPr marL="3564255" algn="l" defTabSz="890905" rtl="0" eaLnBrk="1" latinLnBrk="0" hangingPunct="1">
        <a:defRPr sz="175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pic>
        <p:nvPicPr>
          <p:cNvPr id="2050" name="图片 2" descr="数学" title="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475" y="71438"/>
            <a:ext cx="1181100" cy="3683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1" name="矩形 5"/>
          <p:cNvSpPr/>
          <p:nvPr/>
        </p:nvSpPr>
        <p:spPr>
          <a:xfrm>
            <a:off x="0" y="-101600"/>
            <a:ext cx="11880850" cy="541338"/>
          </a:xfrm>
          <a:prstGeom prst="rect">
            <a:avLst/>
          </a:prstGeom>
          <a:solidFill>
            <a:srgbClr val="00A1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en-US" b="0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2052" name="矩形 9"/>
          <p:cNvSpPr/>
          <p:nvPr/>
        </p:nvSpPr>
        <p:spPr>
          <a:xfrm>
            <a:off x="0" y="6753225"/>
            <a:ext cx="11880850" cy="217488"/>
          </a:xfrm>
          <a:prstGeom prst="rect">
            <a:avLst/>
          </a:prstGeom>
          <a:solidFill>
            <a:srgbClr val="00A1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en-US" b="0">
              <a:solidFill>
                <a:srgbClr val="FFFFFF"/>
              </a:solidFill>
              <a:latin typeface="Calibri" pitchFamily="34" charset="0"/>
            </a:endParaRPr>
          </a:p>
        </p:txBody>
      </p:sp>
      <p:pic>
        <p:nvPicPr>
          <p:cNvPr id="2053" name="图片 10" descr="C:\Users\Administrator\Desktop\英语.png英语" title="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0975" y="17463"/>
            <a:ext cx="1406525" cy="436562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</p:pic>
      <p:pic>
        <p:nvPicPr>
          <p:cNvPr id="2054" name="图片 1073743875" descr="学科网 zxxk.com" title="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8" r:id="rId3"/>
    <p:sldLayoutId id="2147483700" r:id="rId4"/>
    <p:sldLayoutId id="2147483702" r:id="rId5"/>
    <p:sldLayoutId id="2147483704" r:id="rId6"/>
    <p:sldLayoutId id="2147483706" r:id="rId7"/>
    <p:sldLayoutId id="2147483708" r:id="rId8"/>
    <p:sldLayoutId id="2147483710" r:id="rId9"/>
    <p:sldLayoutId id="2147483712" r:id="rId10"/>
    <p:sldLayoutId id="2147483714" r:id="rId11"/>
  </p:sldLayoutIdLst>
  <p:transition/>
  <p:timing/>
  <p:txStyles>
    <p:titleStyle>
      <a:lvl1pPr marL="0" indent="0" algn="l" defTabSz="890588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200" kern="1200">
          <a:solidFill>
            <a:schemeClr val="tx1"/>
          </a:solidFill>
          <a:latin typeface="Calibri Light" pitchFamily="34" charset="0"/>
          <a:ea typeface="宋体" pitchFamily="2" charset="-122"/>
          <a:cs typeface="+mj-cs"/>
        </a:defRPr>
      </a:lvl1pPr>
    </p:titleStyle>
    <p:bodyStyle>
      <a:lvl1pPr marL="222250" indent="-222250" algn="l" defTabSz="890905" rtl="0" eaLnBrk="0" fontAlgn="base" hangingPunct="0">
        <a:lnSpc>
          <a:spcPct val="90000"/>
        </a:lnSpc>
        <a:spcBef>
          <a:spcPts val="975"/>
        </a:spcBef>
        <a:spcAft>
          <a:spcPct val="0"/>
        </a:spcAft>
        <a:buClrTx/>
        <a:buSzTx/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68655" lvl="1" indent="-224155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114425" lvl="2" indent="-222250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558925" lvl="3" indent="-222250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2005330" lvl="4" indent="-224155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890905" rtl="0" eaLnBrk="1" fontAlgn="base" latinLnBrk="0" hangingPunct="1">
        <a:lnSpc>
          <a:spcPct val="90000"/>
        </a:lnSpc>
        <a:spcBef>
          <a:spcPct val="98000"/>
        </a:spcBef>
        <a:spcAft>
          <a:spcPct val="0"/>
        </a:spcAft>
        <a:buFont typeface="Arial" pitchFamily="34" charset="0"/>
        <a:buChar char="•"/>
        <a:defRPr sz="1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890905" rtl="0" eaLnBrk="1" fontAlgn="base" latinLnBrk="0" hangingPunct="1">
        <a:lnSpc>
          <a:spcPct val="90000"/>
        </a:lnSpc>
        <a:spcBef>
          <a:spcPct val="98000"/>
        </a:spcBef>
        <a:spcAft>
          <a:spcPct val="0"/>
        </a:spcAft>
        <a:buFont typeface="Arial" pitchFamily="34" charset="0"/>
        <a:buChar char="•"/>
        <a:defRPr sz="1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890905" rtl="0" eaLnBrk="1" fontAlgn="base" latinLnBrk="0" hangingPunct="1">
        <a:lnSpc>
          <a:spcPct val="90000"/>
        </a:lnSpc>
        <a:spcBef>
          <a:spcPct val="98000"/>
        </a:spcBef>
        <a:spcAft>
          <a:spcPct val="0"/>
        </a:spcAft>
        <a:buFont typeface="Arial" pitchFamily="34" charset="0"/>
        <a:buChar char="•"/>
        <a:defRPr sz="1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890905" rtl="0" eaLnBrk="1" fontAlgn="base" latinLnBrk="0" hangingPunct="1">
        <a:lnSpc>
          <a:spcPct val="90000"/>
        </a:lnSpc>
        <a:spcBef>
          <a:spcPct val="98000"/>
        </a:spcBef>
        <a:spcAft>
          <a:spcPct val="0"/>
        </a:spcAft>
        <a:buFont typeface="Arial" pitchFamily="34" charset="0"/>
        <a:buChar char="•"/>
        <a:defRPr sz="1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2800" b="1" i="0" u="none" kern="1200" baseline="0">
          <a:solidFill>
            <a:srgbClr val="EC2CEC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1.docx" TargetMode="Internal" /><Relationship Id="rId3" Type="http://schemas.openxmlformats.org/officeDocument/2006/relationships/image" Target="../media/image5.emf" /><Relationship Id="rId4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2.docx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2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3.docx" TargetMode="Internal" /><Relationship Id="rId3" Type="http://schemas.openxmlformats.org/officeDocument/2006/relationships/image" Target="../media/image7.emf" /><Relationship Id="rId4" Type="http://schemas.openxmlformats.org/officeDocument/2006/relationships/vmlDrawing" Target="../drawings/vmlDrawing3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4.docx" TargetMode="Internal" /><Relationship Id="rId3" Type="http://schemas.openxmlformats.org/officeDocument/2006/relationships/image" Target="../media/image8.emf" /><Relationship Id="rId4" Type="http://schemas.openxmlformats.org/officeDocument/2006/relationships/image" Target="../media/image9.png" /><Relationship Id="rId5" Type="http://schemas.openxmlformats.org/officeDocument/2006/relationships/vmlDrawing" Target="../drawings/vmlDrawing4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5.docx" TargetMode="Internal" /><Relationship Id="rId3" Type="http://schemas.openxmlformats.org/officeDocument/2006/relationships/image" Target="../media/image10.emf" /><Relationship Id="rId4" Type="http://schemas.openxmlformats.org/officeDocument/2006/relationships/vmlDrawing" Target="../drawings/vmlDrawing5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6.docx" TargetMode="Internal" /><Relationship Id="rId3" Type="http://schemas.openxmlformats.org/officeDocument/2006/relationships/image" Target="../media/image11.emf" /><Relationship Id="rId4" Type="http://schemas.openxmlformats.org/officeDocument/2006/relationships/vmlDrawing" Target="../drawings/vmlDrawing6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7.docx" TargetMode="Internal" /><Relationship Id="rId3" Type="http://schemas.openxmlformats.org/officeDocument/2006/relationships/image" Target="../media/image12.emf" /><Relationship Id="rId4" Type="http://schemas.openxmlformats.org/officeDocument/2006/relationships/vmlDrawing" Target="../drawings/vmlDrawing7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8.docx" TargetMode="Internal" /><Relationship Id="rId3" Type="http://schemas.openxmlformats.org/officeDocument/2006/relationships/image" Target="../media/image13.emf" /><Relationship Id="rId4" Type="http://schemas.openxmlformats.org/officeDocument/2006/relationships/vmlDrawing" Target="../drawings/vmlDrawing8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9.docx" TargetMode="Internal" /><Relationship Id="rId3" Type="http://schemas.openxmlformats.org/officeDocument/2006/relationships/image" Target="../media/image14.emf" /><Relationship Id="rId4" Type="http://schemas.openxmlformats.org/officeDocument/2006/relationships/vmlDrawing" Target="../drawings/vmlDrawing9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10.docx" TargetMode="Internal" /><Relationship Id="rId3" Type="http://schemas.openxmlformats.org/officeDocument/2006/relationships/image" Target="../media/image15.emf" /><Relationship Id="rId4" Type="http://schemas.openxmlformats.org/officeDocument/2006/relationships/vmlDrawing" Target="../drawings/vmlDrawing10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11.docx" TargetMode="Internal" /><Relationship Id="rId3" Type="http://schemas.openxmlformats.org/officeDocument/2006/relationships/image" Target="../media/image16.emf" /><Relationship Id="rId4" Type="http://schemas.openxmlformats.org/officeDocument/2006/relationships/vmlDrawing" Target="../drawings/vmlDrawing11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12.docx" TargetMode="Internal" /><Relationship Id="rId3" Type="http://schemas.openxmlformats.org/officeDocument/2006/relationships/image" Target="../media/image17.emf" /><Relationship Id="rId4" Type="http://schemas.openxmlformats.org/officeDocument/2006/relationships/vmlDrawing" Target="../drawings/vmlDrawing12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0106413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49" name="C_2#2.79f314eca" title=""/>
          <p:cNvSpPr/>
          <p:nvPr/>
        </p:nvSpPr>
        <p:spPr>
          <a:xfrm>
            <a:off x="-107950" y="1544638"/>
            <a:ext cx="12188825" cy="1719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lnSpc>
                <a:spcPct val="120000"/>
              </a:lnSpc>
            </a:pPr>
            <a:r>
              <a:rPr lang="en-US" altLang="zh-CN" sz="4800" b="0">
                <a:solidFill>
                  <a:srgbClr val="00A1BA"/>
                </a:solidFill>
                <a:latin typeface="微软雅黑" pitchFamily="34" charset="-122"/>
                <a:ea typeface="微软雅黑" pitchFamily="34" charset="-122"/>
              </a:rPr>
              <a:t>Unit 3</a:t>
            </a:r>
            <a:r>
              <a:rPr lang="zh-CN" altLang="zh-CN" sz="4800" b="0">
                <a:solidFill>
                  <a:srgbClr val="00A1BA"/>
                </a:solidFill>
                <a:latin typeface="微软雅黑" pitchFamily="34" charset="-122"/>
                <a:ea typeface="微软雅黑" pitchFamily="34" charset="-122"/>
              </a:rPr>
              <a:t>　</a:t>
            </a:r>
            <a:r>
              <a:rPr lang="en-US" altLang="zh-CN" sz="4800" b="0">
                <a:solidFill>
                  <a:srgbClr val="00A1BA"/>
                </a:solidFill>
                <a:latin typeface="微软雅黑" pitchFamily="34" charset="-122"/>
                <a:ea typeface="微软雅黑" pitchFamily="34" charset="-122"/>
              </a:rPr>
              <a:t>It must belong to Carla.</a:t>
            </a:r>
            <a:endParaRPr lang="en-US" altLang="zh-CN" sz="4800" b="0">
              <a:solidFill>
                <a:srgbClr val="00A1BA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27650" name="C_2#3.79f314eca" title=""/>
          <p:cNvCxnSpPr/>
          <p:nvPr/>
        </p:nvCxnSpPr>
        <p:spPr>
          <a:xfrm>
            <a:off x="1216025" y="3429000"/>
            <a:ext cx="9756775" cy="0"/>
          </a:xfrm>
          <a:prstGeom prst="line">
            <a:avLst/>
          </a:prstGeom>
          <a:noFill/>
          <a:ln w="12700">
            <a:solidFill>
              <a:srgbClr val="A5A5A5"/>
            </a:solidFill>
            <a:round/>
          </a:ln>
        </p:spPr>
      </p:cxnSp>
      <p:sp>
        <p:nvSpPr>
          <p:cNvPr id="27651" name="C_2#2.79f314eca" title=""/>
          <p:cNvSpPr/>
          <p:nvPr/>
        </p:nvSpPr>
        <p:spPr>
          <a:xfrm>
            <a:off x="0" y="3284538"/>
            <a:ext cx="12188825" cy="1719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lnSpc>
                <a:spcPct val="120000"/>
              </a:lnSpc>
            </a:pPr>
            <a:r>
              <a:rPr lang="en-US" altLang="zh-CN" sz="4800" b="0">
                <a:solidFill>
                  <a:srgbClr val="00A1BA"/>
                </a:solidFill>
                <a:latin typeface="微软雅黑" pitchFamily="34" charset="-122"/>
                <a:ea typeface="微软雅黑" pitchFamily="34" charset="-122"/>
              </a:rPr>
              <a:t>Section A </a:t>
            </a:r>
            <a:r>
              <a:rPr lang="zh-CN" altLang="zh-CN" sz="4800" b="0">
                <a:solidFill>
                  <a:srgbClr val="00A1BA"/>
                </a:solidFill>
                <a:latin typeface="微软雅黑" pitchFamily="34" charset="-122"/>
                <a:ea typeface="微软雅黑" pitchFamily="34" charset="-122"/>
              </a:rPr>
              <a:t>能力提升训练</a:t>
            </a:r>
            <a:endParaRPr lang="en-US" altLang="zh-CN" sz="4800" b="0">
              <a:solidFill>
                <a:srgbClr val="00A1BA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673" name="Object 1" title=""/>
          <p:cNvGraphicFramePr>
            <a:graphicFrameLocks noChangeAspect="1"/>
          </p:cNvGraphicFramePr>
          <p:nvPr/>
        </p:nvGraphicFramePr>
        <p:xfrm>
          <a:off x="325438" y="1054100"/>
          <a:ext cx="11228387" cy="5111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11228387" imgH="5111750" progId="Word.Document.12">
                  <p:embed/>
                </p:oleObj>
              </mc:Choice>
              <mc:Fallback>
                <p:oleObj r:id="rId2" imgW="11228387" imgH="511175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054100"/>
                        <a:ext cx="11228387" cy="51117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9697" name="Object 1" title=""/>
          <p:cNvGraphicFramePr>
            <a:graphicFrameLocks noChangeAspect="1"/>
          </p:cNvGraphicFramePr>
          <p:nvPr/>
        </p:nvGraphicFramePr>
        <p:xfrm>
          <a:off x="325438" y="1201738"/>
          <a:ext cx="11228387" cy="44529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11228387" imgH="4452937" progId="Word.Document.12">
                  <p:embed/>
                </p:oleObj>
              </mc:Choice>
              <mc:Fallback>
                <p:oleObj r:id="rId2" imgW="11228387" imgH="445293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201738"/>
                        <a:ext cx="11228387" cy="44529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0721" name="Object 1" title=""/>
          <p:cNvGraphicFramePr>
            <a:graphicFrameLocks noChangeAspect="1"/>
          </p:cNvGraphicFramePr>
          <p:nvPr/>
        </p:nvGraphicFramePr>
        <p:xfrm>
          <a:off x="325438" y="1423988"/>
          <a:ext cx="11228387" cy="44529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11228387" imgH="4452937" progId="Word.Document.12">
                  <p:embed/>
                </p:oleObj>
              </mc:Choice>
              <mc:Fallback>
                <p:oleObj r:id="rId2" imgW="11228387" imgH="445293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423988"/>
                        <a:ext cx="11228387" cy="44529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1745" name="Object 1" title=""/>
          <p:cNvGraphicFramePr>
            <a:graphicFrameLocks noChangeAspect="1"/>
          </p:cNvGraphicFramePr>
          <p:nvPr/>
        </p:nvGraphicFramePr>
        <p:xfrm>
          <a:off x="325438" y="1352550"/>
          <a:ext cx="11228387" cy="44529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2" imgW="11228387" imgH="4452938" progId="Word.Document.12">
                  <p:embed/>
                </p:oleObj>
              </mc:Choice>
              <mc:Fallback>
                <p:oleObj r:id="rId2" imgW="11228387" imgH="4452938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352550"/>
                        <a:ext cx="11228387" cy="44529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629900" y="11544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2769" name="Object 1" title=""/>
          <p:cNvGraphicFramePr>
            <a:graphicFrameLocks noChangeAspect="1"/>
          </p:cNvGraphicFramePr>
          <p:nvPr/>
        </p:nvGraphicFramePr>
        <p:xfrm>
          <a:off x="325438" y="2686050"/>
          <a:ext cx="11228387" cy="14843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11228387" imgH="1484313" progId="Word.Document.12">
                  <p:embed/>
                </p:oleObj>
              </mc:Choice>
              <mc:Fallback>
                <p:oleObj r:id="rId2" imgW="11228387" imgH="148431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2686050"/>
                        <a:ext cx="11228387" cy="14843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3793" name="Object 1" title=""/>
          <p:cNvGraphicFramePr>
            <a:graphicFrameLocks noChangeAspect="1"/>
          </p:cNvGraphicFramePr>
          <p:nvPr/>
        </p:nvGraphicFramePr>
        <p:xfrm>
          <a:off x="325438" y="1573213"/>
          <a:ext cx="11228387" cy="3711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" imgW="11228387" imgH="3711575" progId="Word.Document.12">
                  <p:embed/>
                </p:oleObj>
              </mc:Choice>
              <mc:Fallback>
                <p:oleObj r:id="rId2" imgW="11228387" imgH="371157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573213"/>
                        <a:ext cx="11228387" cy="37115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794" name="矩形 2" title=""/>
          <p:cNvSpPr/>
          <p:nvPr/>
        </p:nvSpPr>
        <p:spPr>
          <a:xfrm>
            <a:off x="1187450" y="1557338"/>
            <a:ext cx="441325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B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3795" name="矩形 3" title=""/>
          <p:cNvSpPr/>
          <p:nvPr/>
        </p:nvSpPr>
        <p:spPr>
          <a:xfrm>
            <a:off x="1187450" y="2276475"/>
            <a:ext cx="461963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C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3796" name="矩形 4" title=""/>
          <p:cNvSpPr/>
          <p:nvPr/>
        </p:nvSpPr>
        <p:spPr>
          <a:xfrm>
            <a:off x="1116013" y="3068638"/>
            <a:ext cx="461962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A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3797" name="矩形 5" title=""/>
          <p:cNvSpPr/>
          <p:nvPr/>
        </p:nvSpPr>
        <p:spPr>
          <a:xfrm>
            <a:off x="1187450" y="3789363"/>
            <a:ext cx="461963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C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3798" name="矩形 6" title=""/>
          <p:cNvSpPr/>
          <p:nvPr/>
        </p:nvSpPr>
        <p:spPr>
          <a:xfrm>
            <a:off x="1177925" y="4519613"/>
            <a:ext cx="441325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B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  <p:bldP spid="33795" grpId="0"/>
      <p:bldP spid="33796" grpId="0"/>
      <p:bldP spid="33797" grpId="0"/>
      <p:bldP spid="3379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4817" name="Object 1" title=""/>
          <p:cNvGraphicFramePr>
            <a:graphicFrameLocks noChangeAspect="1"/>
          </p:cNvGraphicFramePr>
          <p:nvPr/>
        </p:nvGraphicFramePr>
        <p:xfrm>
          <a:off x="325438" y="1662113"/>
          <a:ext cx="11228387" cy="3711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2" imgW="11228387" imgH="3711575" progId="Word.Document.12">
                  <p:embed/>
                </p:oleObj>
              </mc:Choice>
              <mc:Fallback>
                <p:oleObj r:id="rId2" imgW="11228387" imgH="371157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662113"/>
                        <a:ext cx="11228387" cy="37115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18" name="矩形 2" title=""/>
          <p:cNvSpPr/>
          <p:nvPr/>
        </p:nvSpPr>
        <p:spPr>
          <a:xfrm>
            <a:off x="1187450" y="1700213"/>
            <a:ext cx="461963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C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4819" name="矩形 4" title=""/>
          <p:cNvSpPr/>
          <p:nvPr/>
        </p:nvSpPr>
        <p:spPr>
          <a:xfrm>
            <a:off x="1187450" y="2420938"/>
            <a:ext cx="441325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B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4820" name="矩形 5" title=""/>
          <p:cNvSpPr/>
          <p:nvPr/>
        </p:nvSpPr>
        <p:spPr>
          <a:xfrm>
            <a:off x="1187450" y="3141663"/>
            <a:ext cx="461963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A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4821" name="矩形 6" title=""/>
          <p:cNvSpPr/>
          <p:nvPr/>
        </p:nvSpPr>
        <p:spPr>
          <a:xfrm>
            <a:off x="1176338" y="3886200"/>
            <a:ext cx="461962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C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4822" name="矩形 7" title=""/>
          <p:cNvSpPr/>
          <p:nvPr/>
        </p:nvSpPr>
        <p:spPr>
          <a:xfrm>
            <a:off x="1187450" y="4603750"/>
            <a:ext cx="441325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B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  <p:bldP spid="34819" grpId="0"/>
      <p:bldP spid="34820" grpId="0"/>
      <p:bldP spid="34821" grpId="0"/>
      <p:bldP spid="348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5841" name="Object 1" title=""/>
          <p:cNvGraphicFramePr>
            <a:graphicFrameLocks noChangeAspect="1"/>
          </p:cNvGraphicFramePr>
          <p:nvPr/>
        </p:nvGraphicFramePr>
        <p:xfrm>
          <a:off x="325438" y="1065213"/>
          <a:ext cx="11228387" cy="50276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2" imgW="11228387" imgH="5027612" progId="Word.Document.12">
                  <p:embed/>
                </p:oleObj>
              </mc:Choice>
              <mc:Fallback>
                <p:oleObj r:id="rId2" imgW="11228387" imgH="502761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065213"/>
                        <a:ext cx="11228387" cy="50276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6865" name="Object 1" title=""/>
          <p:cNvGraphicFramePr>
            <a:graphicFrameLocks noChangeAspect="1"/>
          </p:cNvGraphicFramePr>
          <p:nvPr/>
        </p:nvGraphicFramePr>
        <p:xfrm>
          <a:off x="325438" y="433388"/>
          <a:ext cx="11228387" cy="65960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2" imgW="11228387" imgH="6596062" progId="Word.Document.12">
                  <p:embed/>
                </p:oleObj>
              </mc:Choice>
              <mc:Fallback>
                <p:oleObj r:id="rId2" imgW="11228387" imgH="659606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433388"/>
                        <a:ext cx="11228387" cy="659606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7889" name="Object 1" title=""/>
          <p:cNvGraphicFramePr>
            <a:graphicFrameLocks noChangeAspect="1"/>
          </p:cNvGraphicFramePr>
          <p:nvPr/>
        </p:nvGraphicFramePr>
        <p:xfrm>
          <a:off x="325438" y="981075"/>
          <a:ext cx="11228387" cy="5111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2" imgW="11228387" imgH="5111750" progId="Word.Document.12">
                  <p:embed/>
                </p:oleObj>
              </mc:Choice>
              <mc:Fallback>
                <p:oleObj r:id="rId2" imgW="11228387" imgH="511175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981075"/>
                        <a:ext cx="11228387" cy="51117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8913" name="Object 1" title=""/>
          <p:cNvGraphicFramePr>
            <a:graphicFrameLocks noChangeAspect="1"/>
          </p:cNvGraphicFramePr>
          <p:nvPr/>
        </p:nvGraphicFramePr>
        <p:xfrm>
          <a:off x="325438" y="1352550"/>
          <a:ext cx="11228387" cy="44529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2" imgW="11228387" imgH="4452938" progId="Word.Document.12">
                  <p:embed/>
                </p:oleObj>
              </mc:Choice>
              <mc:Fallback>
                <p:oleObj r:id="rId2" imgW="11228387" imgH="4452938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352550"/>
                        <a:ext cx="11228387" cy="44529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14" name="矩形 2" title=""/>
          <p:cNvSpPr/>
          <p:nvPr/>
        </p:nvSpPr>
        <p:spPr>
          <a:xfrm>
            <a:off x="1187450" y="1362075"/>
            <a:ext cx="461963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D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9937" name="Object 1" title=""/>
          <p:cNvGraphicFramePr>
            <a:graphicFrameLocks noChangeAspect="1"/>
          </p:cNvGraphicFramePr>
          <p:nvPr/>
        </p:nvGraphicFramePr>
        <p:xfrm>
          <a:off x="325438" y="1662113"/>
          <a:ext cx="11228387" cy="3711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2" imgW="11228387" imgH="3711575" progId="Word.Document.12">
                  <p:embed/>
                </p:oleObj>
              </mc:Choice>
              <mc:Fallback>
                <p:oleObj r:id="rId2" imgW="11228387" imgH="371157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662113"/>
                        <a:ext cx="11228387" cy="37115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38" name="矩形 2" title=""/>
          <p:cNvSpPr/>
          <p:nvPr/>
        </p:nvSpPr>
        <p:spPr>
          <a:xfrm>
            <a:off x="1187450" y="1628775"/>
            <a:ext cx="461963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C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61085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https://d.book118.com/827101064134006046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2_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6CBE6"/>
      </a:accent5>
      <a:accent6>
        <a:srgbClr val="D4702B"/>
      </a:accent6>
      <a:hlink>
        <a:srgbClr val="0563C1"/>
      </a:hlink>
      <a:folHlink>
        <a:srgbClr val="954F72"/>
      </a:folHlink>
    </a:clrScheme>
    <a:fontScheme name="">
      <a:majorFont>
        <a:latin typeface="Calibri Light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12_自定义设计方案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Calibri Light</vt:lpstr>
      <vt:lpstr>宋体</vt:lpstr>
      <vt:lpstr>Times New Roman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2024-09-21T22:38:30.566</cp:lastPrinted>
  <dcterms:created xsi:type="dcterms:W3CDTF">2024-09-21T14:38:30Z</dcterms:created>
  <dcterms:modified xsi:type="dcterms:W3CDTF">2024-09-21T14:38:32Z</dcterms:modified>
</cp:coreProperties>
</file>