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4619-4230-43BA-A9DA-56D764AD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E7E8C-31CF-47B6-B912-97E2F364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D8CDF-8615-42A7-96F2-AD9138BB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40300-5433-416A-8B2C-1395D774D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27043-0DD8-4EA1-98D2-46611895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5EB2E-8A80-43CD-B0A7-ACDBD6CD8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6DF95-5346-4E12-BFA6-8E19C425A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F414E-7764-41E9-A904-41862E198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D638D-4E1A-4184-AD3F-89B28251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C93DD-26C0-466D-9D2B-98D61C4D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31CAA-4E33-4663-8FAC-44635358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1135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社交媒体营销是一种利用社交媒体平台进行品牌推广、产品宣传和客户关系管理的营销策略。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社交媒体营销具有互动性、即时性、用户生成内容等特点，能够快速传播信息，提高品牌知名度和用户参与度。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通过社交媒体营销，企业可以将品牌和产品信息传递给更广泛的受众，提高品牌知名度和影响力。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社交媒体营销能够直接引导潜在客户进行购买，提高销售额和客户满意度。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322" r="53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通过与客户的互动和沟通，企业可以更好地了解客户需求，提供个性化服务，从而提升客户忠诚度。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提升客户忠诚度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社交媒体平台如Facebook、Twitter等开始兴起，企业开始尝试在这些平台上进行品牌宣传。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随着社交媒体平台的不断发展和用户数量的增长，企业逐渐意识到社交媒体营销的重要性，开始加大投入力度。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随着大数据、人工智能等技术的发展，社交媒体营销逐渐向智能化、精准化方向发展，为企业提供更多元化的营销手段和策略。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内容营销是通过创造和发布有价值的内容来吸引和保留目标受众，提高品牌知名度和销售量。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内容营销需要明确目标受众，制定内容策略，包括内容类型、发布频率和发布渠道等。同时，需要保证内容的质量和价值，以吸引和留住目标受众，提高品牌知名度和忠诚度。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54" r="175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用户画像是通过收集和分析用户数据，了解目标受众的特征、需求和行为，以便更好地定位和满足用户需求。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用户画像需要收集用户数据，包括用户的基本信息、兴趣爱好、消费习惯等，然后进行分析和分类，以了解目标受众的特征和需求。这有助于企业更好地定位产品和服务，提高用户体验和满意度。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定位与细分市场是通过对市场进行细分，选择适合企业的目标市场，并针对该市场制定营销策略。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定位与细分市场需要分析市场趋势、竞争对手和目标受众，选择适合企业的目标市场，并针对该市场制定营销策略。这有助于企业更好地满足市场需求，提高市场份额和销售量。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定位与细分市场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互动与社区建设是通过与用户互动、建立社区等方式，增强用户的归属感和参与感，提高品牌忠诚度和口碑。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互动与社区建设需要建立社区平台、制定互动策略、组织线上线下活动等，以吸引用户参与和互动。同时，需要积极回应用户问题和建议，增强用户归属感和忠诚度，提高口碑和品牌形象。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互动与社区建设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数据驱动的营销决策是通过收集和分析数据，了解市场需求和用户行为，以便制定更加精准和有效的营销策略。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驱动的营销决策需要收集各种数据，包括销售数据、用户行为数据、市场趋势数据等，然后进行分析和挖掘，以了解市场需求和用户行为。这有助于企业制定更加精准和有效的营销策略，提高营销效果和投资回报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数据驱动的营销决策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通过图片展示产品或品牌，吸引用户点击并了解更多信息。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图片广告通常以精美的图片为主，配以简短的标题和描述，展示产品或服务的特色和优势。它们通常出现在社交媒体平台的动态中，通过吸引用户的注意力来提高品牌知名度和点击率。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图片广告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视频广告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通过视频形式展示产品或品牌，提供更丰富的信息，增强用户对品牌的认知。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视频广告通常以短视频形式呈现，通过动态的画面和声音效果吸引用户。它们可以展示产品的使用场景、品牌故事等内容，让用户更深入地了解产品或服务的特点和优势。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通过动态的视觉效果和交互设计，吸引用户参与并提高广告的互动性。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动态广告利用动态图像和交互设计，为用户提供更加丰富的视觉体验。它们可以通过滑动、旋转等动态效果吸引用户的注意力，同时提供交互功能，使用户能够与广告进行互动，提高用户参与度和记忆度。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动态广告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https://d.book118.com/827101135156006046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2024-09-22T04:31:34.908</cp:lastPrinted>
  <dcterms:created xsi:type="dcterms:W3CDTF">2024-09-21T20:31:34Z</dcterms:created>
  <dcterms:modified xsi:type="dcterms:W3CDTF">2024-09-21T20:31:37Z</dcterms:modified>
</cp:coreProperties>
</file>