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EB87DBF-CFF7-4898-9192-039FDC8306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D69450-7B4E-4F51-B86F-671775A11D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22BFF44-BC89-4C50-A5A1-14B606B616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C2DBFC6-1025-4186-8189-C26A55C271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8EBB4D-B733-4DB8-A689-93F04853CC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8AA4919-C8E7-4718-83F9-52F0CBA7784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DE2DD7F-76B8-4288-85DA-49BE930879E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B54822-361B-44A3-A73B-101029022D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1F812B-AEDA-4BC9-B185-DE2CB7EF7B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DEDE75-F553-4094-93BD-73A8451753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B25009-3BA7-4D7D-9565-12AD5D409C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710116213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滑石在电子信息领域的应用研究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滑石的基本性质和特性
 电子信息领域的需求分析
 滑石在电子信息领域的应用
 滑石材料在电子设备中的应用案例
 滑石材料的制备与改性研究
 滑石材料在信息存储设备中的应用
 滑石材料在信息传输设备中的应用
 滑石材料在电子信息领域的发展前景</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滑石的基本性质和特性</a:t>
            </a:r>
          </a:p>
        </p:txBody>
      </p:sp>
      <p:sp>
        <p:nvSpPr>
          <p:cNvPr id="3" name="Subtitle 2"/>
          <p:cNvSpPr>
            <a:spLocks noGrp="1"/>
          </p:cNvSpPr>
          <p:nvPr>
            <p:ph type="subTitle" idx="1"/>
          </p:nvPr>
        </p:nvSpPr>
        <p:spPr/>
        <p:txBody>
          <a:bodyPr/>
          <a:lstStyle/>
          <a:p>
            <a:r>
              <a:t>滑石在电子信息领域的应用研究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滑石的基本性质和特性</a:t>
            </a:r>
          </a:p>
        </p:txBody>
      </p:sp>
      <p:sp>
        <p:nvSpPr>
          <p:cNvPr id="3" name="Content Placeholder 2"/>
          <p:cNvSpPr>
            <a:spLocks noGrp="1"/>
          </p:cNvSpPr>
          <p:nvPr>
            <p:ph sz="half" idx="2"/>
          </p:nvPr>
        </p:nvSpPr>
        <p:spPr/>
        <p:txBody>
          <a:bodyPr/>
          <a:lstStyle/>
          <a:p>
            <a:r>
              <a:t>1. 滑石是一种含水的镁硅酸盐矿物，属于层状结构，具有良好的电绝缘性。</a:t>
            </a:r>
          </a:p>
          <a:p>
            <a:r>
              <a:t>2. 其硬度较低，莫氏硬度为1，质地柔软，易于加工。</a:t>
            </a:r>
          </a:p>
          <a:p>
            <a:r>
              <a:t>3. 滑石的密度较低，一般在2.7-2.8g/cm³之间，重量轻，有利于减轻设备重量。</a:t>
            </a:r>
          </a:p>
        </p:txBody>
      </p:sp>
      <p:sp>
        <p:nvSpPr>
          <p:cNvPr id="4" name="Text Placeholder 3"/>
          <p:cNvSpPr>
            <a:spLocks noGrp="1"/>
          </p:cNvSpPr>
          <p:nvPr>
            <p:ph type="body" idx="3"/>
          </p:nvPr>
        </p:nvSpPr>
        <p:spPr/>
        <p:txBody>
          <a:bodyPr/>
          <a:lstStyle/>
          <a:p>
            <a:r>
              <a:t>滑石的热稳定性</a:t>
            </a:r>
          </a:p>
        </p:txBody>
      </p:sp>
      <p:sp>
        <p:nvSpPr>
          <p:cNvPr id="5" name="Content Placeholder 4"/>
          <p:cNvSpPr>
            <a:spLocks noGrp="1"/>
          </p:cNvSpPr>
          <p:nvPr>
            <p:ph sz="half" idx="4"/>
          </p:nvPr>
        </p:nvSpPr>
        <p:spPr/>
        <p:txBody>
          <a:bodyPr/>
          <a:lstStyle/>
          <a:p>
            <a:r>
              <a:t>1. 滑石的熔点较高，一般在1500-1600℃之间，具有良好的热稳定性。</a:t>
            </a:r>
          </a:p>
          <a:p>
            <a:r>
              <a:t>2. 在高温环境下，滑石的体积变化较小，不易发生热膨胀现象。</a:t>
            </a:r>
          </a:p>
          <a:p>
            <a:r>
              <a:t>3. 滑石的热导率较低，对热量的传导能力较弱，有利于电子设备的散热。</a:t>
            </a:r>
          </a:p>
        </p:txBody>
      </p:sp>
      <p:sp>
        <p:nvSpPr>
          <p:cNvPr id="6" name="Text Placeholder 5"/>
          <p:cNvSpPr>
            <a:spLocks noGrp="1"/>
          </p:cNvSpPr>
          <p:nvPr>
            <p:ph type="body" idx="1"/>
          </p:nvPr>
        </p:nvSpPr>
        <p:spPr/>
        <p:txBody>
          <a:bodyPr/>
          <a:lstStyle/>
          <a:p>
            <a:r>
              <a:t>滑石的基本物理性质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滑石的基本性质和特性</a:t>
            </a:r>
          </a:p>
        </p:txBody>
      </p:sp>
      <p:sp>
        <p:nvSpPr>
          <p:cNvPr id="3" name="Text Placeholder 2"/>
          <p:cNvSpPr>
            <a:spLocks noGrp="1"/>
          </p:cNvSpPr>
          <p:nvPr>
            <p:ph type="body" idx="1"/>
          </p:nvPr>
        </p:nvSpPr>
        <p:spPr/>
        <p:txBody>
          <a:bodyPr/>
          <a:lstStyle/>
          <a:p>
            <a:r>
              <a:t>滑石的化学稳定性</a:t>
            </a:r>
          </a:p>
        </p:txBody>
      </p:sp>
      <p:sp>
        <p:nvSpPr>
          <p:cNvPr id="4" name="Content Placeholder 3"/>
          <p:cNvSpPr>
            <a:spLocks noGrp="1"/>
          </p:cNvSpPr>
          <p:nvPr>
            <p:ph sz="half" idx="2"/>
          </p:nvPr>
        </p:nvSpPr>
        <p:spPr/>
        <p:txBody>
          <a:bodyPr/>
          <a:lstStyle/>
          <a:p>
            <a:r>
              <a:t>1. 滑石的化学稳定性较好，不易与其他物质发生化学反应。</a:t>
            </a:r>
          </a:p>
          <a:p>
            <a:r>
              <a:t>2. 滑石对酸和碱的反应性较弱，不易被腐蚀。</a:t>
            </a:r>
          </a:p>
          <a:p>
            <a:r>
              <a:t>3. 滑石的电离能较高，不易被电离，因此具有良好的电化学稳定性。</a:t>
            </a:r>
          </a:p>
        </p:txBody>
      </p:sp>
      <p:sp>
        <p:nvSpPr>
          <p:cNvPr id="5" name="Text Placeholder 4"/>
          <p:cNvSpPr>
            <a:spLocks noGrp="1"/>
          </p:cNvSpPr>
          <p:nvPr>
            <p:ph type="body" idx="3"/>
          </p:nvPr>
        </p:nvSpPr>
        <p:spPr/>
        <p:txBody>
          <a:bodyPr/>
          <a:lstStyle/>
          <a:p>
            <a:r>
              <a:t>滑石的环保性</a:t>
            </a:r>
          </a:p>
        </p:txBody>
      </p:sp>
      <p:sp>
        <p:nvSpPr>
          <p:cNvPr id="6" name="Content Placeholder 5"/>
          <p:cNvSpPr>
            <a:spLocks noGrp="1"/>
          </p:cNvSpPr>
          <p:nvPr>
            <p:ph sz="half" idx="4"/>
          </p:nvPr>
        </p:nvSpPr>
        <p:spPr/>
        <p:txBody>
          <a:bodyPr/>
          <a:lstStyle/>
          <a:p>
            <a:r>
              <a:t>1. 滑石是一种天然矿物，资源丰富，可再生性强。</a:t>
            </a:r>
          </a:p>
          <a:p>
            <a:r>
              <a:t>2. 滑石的开采和加工过程中产生的废弃物较少，对环境的影响较小。</a:t>
            </a:r>
          </a:p>
          <a:p>
            <a:r>
              <a:t>3. 滑石本身无毒无害，对人体和环境无害。</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滑石的基本性质和特性</a:t>
            </a:r>
          </a:p>
        </p:txBody>
      </p:sp>
      <p:sp>
        <p:nvSpPr>
          <p:cNvPr id="3" name="Text Placeholder 2"/>
          <p:cNvSpPr>
            <a:spLocks noGrp="1"/>
          </p:cNvSpPr>
          <p:nvPr>
            <p:ph type="body" idx="1"/>
          </p:nvPr>
        </p:nvSpPr>
        <p:spPr/>
        <p:txBody>
          <a:bodyPr/>
          <a:lstStyle/>
          <a:p>
            <a:r>
              <a:t>滑石在电子信息领域的应用</a:t>
            </a:r>
          </a:p>
        </p:txBody>
      </p:sp>
      <p:sp>
        <p:nvSpPr>
          <p:cNvPr id="4" name="Content Placeholder 3"/>
          <p:cNvSpPr>
            <a:spLocks noGrp="1"/>
          </p:cNvSpPr>
          <p:nvPr>
            <p:ph sz="half" idx="2"/>
          </p:nvPr>
        </p:nvSpPr>
        <p:spPr/>
        <p:txBody>
          <a:bodyPr/>
          <a:lstStyle/>
          <a:p>
            <a:r>
              <a:t>1. 由于滑石具有良好的电绝缘性和热稳定性，常被用于制造电子元件和设备。</a:t>
            </a:r>
          </a:p>
          <a:p>
            <a:r>
              <a:t>2. 滑石的低热导率和低密度特性，使其在电子设备的散热设计中具有重要应用。</a:t>
            </a:r>
          </a:p>
          <a:p>
            <a:r>
              <a:t>3. 滑石的高电离能和良好的化学稳定性，使其在电子器件的保护涂层中具有重要应用。</a:t>
            </a:r>
          </a:p>
        </p:txBody>
      </p:sp>
      <p:sp>
        <p:nvSpPr>
          <p:cNvPr id="5" name="Text Placeholder 4"/>
          <p:cNvSpPr>
            <a:spLocks noGrp="1"/>
          </p:cNvSpPr>
          <p:nvPr>
            <p:ph type="body" idx="3"/>
          </p:nvPr>
        </p:nvSpPr>
        <p:spPr/>
        <p:txBody>
          <a:bodyPr/>
          <a:lstStyle/>
          <a:p>
            <a:r>
              <a:t>滑石在电子信息领域的发展趋势</a:t>
            </a:r>
          </a:p>
        </p:txBody>
      </p:sp>
      <p:sp>
        <p:nvSpPr>
          <p:cNvPr id="6" name="Content Placeholder 5"/>
          <p:cNvSpPr>
            <a:spLocks noGrp="1"/>
          </p:cNvSpPr>
          <p:nvPr>
            <p:ph sz="half" idx="4"/>
          </p:nvPr>
        </p:nvSpPr>
        <p:spPr/>
        <p:txBody>
          <a:bodyPr/>
          <a:lstStyle/>
          <a:p>
            <a:r>
              <a:t>1. 随着电子设备向小型化、轻量化和高性能化发展，滑石的应用将更加广泛。</a:t>
            </a:r>
          </a:p>
          <a:p>
            <a:r>
              <a:t>2. 随着环保要求的提高，滑石等天然环保材料的应用将得到进一步推广。</a:t>
            </a:r>
          </a:p>
          <a:p>
            <a:r>
              <a:t>3. 随着新材料技术的发展，滑石的性能将得到进一步提升，其在电子信息领域的应用将更加深入。</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电子信息领域的需求分析</a:t>
            </a:r>
          </a:p>
        </p:txBody>
      </p:sp>
      <p:sp>
        <p:nvSpPr>
          <p:cNvPr id="3" name="Subtitle 2"/>
          <p:cNvSpPr>
            <a:spLocks noGrp="1"/>
          </p:cNvSpPr>
          <p:nvPr>
            <p:ph type="subTitle" idx="1"/>
          </p:nvPr>
        </p:nvSpPr>
        <p:spPr/>
        <p:txBody>
          <a:bodyPr/>
          <a:lstStyle/>
          <a:p>
            <a:r>
              <a:t>滑石在电子信息领域的应用研究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电子信息领域的需求分析</a:t>
            </a:r>
          </a:p>
        </p:txBody>
      </p:sp>
      <p:sp>
        <p:nvSpPr>
          <p:cNvPr id="3" name="Text Placeholder 2"/>
          <p:cNvSpPr>
            <a:spLocks noGrp="1"/>
          </p:cNvSpPr>
          <p:nvPr>
            <p:ph type="body" idx="1"/>
          </p:nvPr>
        </p:nvSpPr>
        <p:spPr/>
        <p:txBody>
          <a:bodyPr/>
          <a:lstStyle/>
          <a:p>
            <a:r>
              <a:t>电子信息领域的发展需求</a:t>
            </a:r>
          </a:p>
        </p:txBody>
      </p:sp>
      <p:sp>
        <p:nvSpPr>
          <p:cNvPr id="4" name="Content Placeholder 3"/>
          <p:cNvSpPr>
            <a:spLocks noGrp="1"/>
          </p:cNvSpPr>
          <p:nvPr>
            <p:ph sz="half" idx="2"/>
          </p:nvPr>
        </p:nvSpPr>
        <p:spPr/>
        <p:txBody>
          <a:bodyPr/>
          <a:lstStyle/>
          <a:p>
            <a:r>
              <a:t>1. 随着科技的不断发展，电子信息领域的需求也在不断增长。</a:t>
            </a:r>
          </a:p>
          <a:p>
            <a:r>
              <a:t>2. 电子信息领域的发展需求主要体现在数据处理能力、信息传输速度和信息安全性等方面。</a:t>
            </a:r>
          </a:p>
          <a:p>
            <a:r>
              <a:t>3. 为了满足这些需求，电子信息领域的研究和开发工作需要不断深入。</a:t>
            </a:r>
          </a:p>
        </p:txBody>
      </p:sp>
      <p:sp>
        <p:nvSpPr>
          <p:cNvPr id="5" name="Text Placeholder 4"/>
          <p:cNvSpPr>
            <a:spLocks noGrp="1"/>
          </p:cNvSpPr>
          <p:nvPr>
            <p:ph type="body" idx="3"/>
          </p:nvPr>
        </p:nvSpPr>
        <p:spPr/>
        <p:txBody>
          <a:bodyPr/>
          <a:lstStyle/>
          <a:p>
            <a:r>
              <a:t>滑石在电子信息领域的应用前景</a:t>
            </a:r>
          </a:p>
        </p:txBody>
      </p:sp>
      <p:sp>
        <p:nvSpPr>
          <p:cNvPr id="6" name="Content Placeholder 5"/>
          <p:cNvSpPr>
            <a:spLocks noGrp="1"/>
          </p:cNvSpPr>
          <p:nvPr>
            <p:ph sz="half" idx="4"/>
          </p:nvPr>
        </p:nvSpPr>
        <p:spPr/>
        <p:txBody>
          <a:bodyPr/>
          <a:lstStyle/>
          <a:p>
            <a:r>
              <a:t>1. 滑石具有良好的电学性能和热稳定性，因此在电子信息领域有着广泛的应用前景。</a:t>
            </a:r>
          </a:p>
          <a:p>
            <a:r>
              <a:t>2. 滑石可以用于制造高频、高速、高温、高压的电子元件和设备。</a:t>
            </a:r>
          </a:p>
          <a:p>
            <a:r>
              <a:t>3. 随着滑石材料研究的深入，其在电子信息领域的应用将更加广泛。</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电子信息领域的需求分析</a:t>
            </a:r>
          </a:p>
        </p:txBody>
      </p:sp>
      <p:sp>
        <p:nvSpPr>
          <p:cNvPr id="3" name="Text Placeholder 2"/>
          <p:cNvSpPr>
            <a:spLocks noGrp="1"/>
          </p:cNvSpPr>
          <p:nvPr>
            <p:ph type="body" idx="1"/>
          </p:nvPr>
        </p:nvSpPr>
        <p:spPr/>
        <p:txBody>
          <a:bodyPr/>
          <a:lstStyle/>
          <a:p>
            <a:r>
              <a:t>滑石在电子信息领域的研究现状</a:t>
            </a:r>
          </a:p>
        </p:txBody>
      </p:sp>
      <p:sp>
        <p:nvSpPr>
          <p:cNvPr id="4" name="Content Placeholder 3"/>
          <p:cNvSpPr>
            <a:spLocks noGrp="1"/>
          </p:cNvSpPr>
          <p:nvPr>
            <p:ph sz="half" idx="2"/>
          </p:nvPr>
        </p:nvSpPr>
        <p:spPr/>
        <p:txBody>
          <a:bodyPr/>
          <a:lstStyle/>
          <a:p>
            <a:r>
              <a:t>1. 目前，滑石在电子信息领域的研究主要集中在其电学性能和热稳定性等方面。</a:t>
            </a:r>
          </a:p>
          <a:p>
            <a:r>
              <a:t>2. 滑石的电学性能研究主要包括其导电性、介电性和半导体性等。</a:t>
            </a:r>
          </a:p>
          <a:p>
            <a:r>
              <a:t>3. 滑石的热稳定性研究主要包括其热膨胀系数、热导率和热失重等。</a:t>
            </a:r>
          </a:p>
        </p:txBody>
      </p:sp>
      <p:sp>
        <p:nvSpPr>
          <p:cNvPr id="5" name="Text Placeholder 4"/>
          <p:cNvSpPr>
            <a:spLocks noGrp="1"/>
          </p:cNvSpPr>
          <p:nvPr>
            <p:ph type="body" idx="3"/>
          </p:nvPr>
        </p:nvSpPr>
        <p:spPr/>
        <p:txBody>
          <a:bodyPr/>
          <a:lstStyle/>
          <a:p>
            <a:r>
              <a:t>滑石在电子信息领域的挑战与问题</a:t>
            </a:r>
          </a:p>
        </p:txBody>
      </p:sp>
      <p:sp>
        <p:nvSpPr>
          <p:cNvPr id="6" name="Content Placeholder 5"/>
          <p:cNvSpPr>
            <a:spLocks noGrp="1"/>
          </p:cNvSpPr>
          <p:nvPr>
            <p:ph sz="half" idx="4"/>
          </p:nvPr>
        </p:nvSpPr>
        <p:spPr/>
        <p:txBody>
          <a:bodyPr/>
          <a:lstStyle/>
          <a:p>
            <a:r>
              <a:t>1. 滑石在电子信息领域的应用面临着许多挑战，如如何提高其电学性能、如何改善其热稳定性等。</a:t>
            </a:r>
          </a:p>
          <a:p>
            <a:r>
              <a:t>2. 滑石在电子信息领域的应用还面临着许多问题，如如何实现其大规模生产、如何降低其生产成本等。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电子信息领域的需求分析</a:t>
            </a:r>
          </a:p>
        </p:txBody>
      </p:sp>
      <p:sp>
        <p:nvSpPr>
          <p:cNvPr id="3" name="Text Placeholder 2"/>
          <p:cNvSpPr>
            <a:spLocks noGrp="1"/>
          </p:cNvSpPr>
          <p:nvPr>
            <p:ph type="body" idx="1"/>
          </p:nvPr>
        </p:nvSpPr>
        <p:spPr/>
        <p:txBody>
          <a:bodyPr/>
          <a:lstStyle/>
          <a:p>
            <a:r>
              <a:t>滑石在电子信息领域的发展趋势</a:t>
            </a:r>
          </a:p>
        </p:txBody>
      </p:sp>
      <p:sp>
        <p:nvSpPr>
          <p:cNvPr id="4" name="Content Placeholder 3"/>
          <p:cNvSpPr>
            <a:spLocks noGrp="1"/>
          </p:cNvSpPr>
          <p:nvPr>
            <p:ph sz="half" idx="2"/>
          </p:nvPr>
        </p:nvSpPr>
        <p:spPr/>
        <p:txBody>
          <a:bodyPr/>
          <a:lstStyle/>
          <a:p>
            <a:r>
              <a:t>1. 随着科技的不断发展，滑石在电子信息领域的应用将更加广泛。</a:t>
            </a:r>
          </a:p>
          <a:p>
            <a:r>
              <a:t>2. 滑石在电子信息领域的研究将更加注重其电学性能和热稳定性的提高。</a:t>
            </a:r>
          </a:p>
          <a:p>
            <a:r>
              <a:t>3. 滑石在电子信息领域的应用将更加注重其环保性和经济性。</a:t>
            </a:r>
          </a:p>
        </p:txBody>
      </p:sp>
      <p:sp>
        <p:nvSpPr>
          <p:cNvPr id="5" name="Text Placeholder 4"/>
          <p:cNvSpPr>
            <a:spLocks noGrp="1"/>
          </p:cNvSpPr>
          <p:nvPr>
            <p:ph type="body" idx="3"/>
          </p:nvPr>
        </p:nvSpPr>
        <p:spPr/>
        <p:txBody>
          <a:bodyPr/>
          <a:lstStyle/>
          <a:p>
            <a:r>
              <a:t>滑石在电子信息领域的政策环境</a:t>
            </a:r>
          </a:p>
        </p:txBody>
      </p:sp>
      <p:sp>
        <p:nvSpPr>
          <p:cNvPr id="6" name="Content Placeholder 5"/>
          <p:cNvSpPr>
            <a:spLocks noGrp="1"/>
          </p:cNvSpPr>
          <p:nvPr>
            <p:ph sz="half" idx="4"/>
          </p:nvPr>
        </p:nvSpPr>
        <p:spPr/>
        <p:txBody>
          <a:bodyPr/>
          <a:lstStyle/>
          <a:p>
            <a:r>
              <a:t>1. 政府对滑石在电子信息领域的研究和应用给予了大力支持。</a:t>
            </a:r>
          </a:p>
          <a:p>
            <a:r>
              <a:t>2. 政府出台了一系列政策，以促进滑石在电子信息领域的研究和应用。</a:t>
            </a:r>
          </a:p>
          <a:p>
            <a:r>
              <a:t>3. 政府还将进一步加大对滑石在电子信息领域研究和应用的支持力度。</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滑石在电子信息领域的应用</a:t>
            </a:r>
          </a:p>
        </p:txBody>
      </p:sp>
      <p:sp>
        <p:nvSpPr>
          <p:cNvPr id="3" name="Subtitle 2"/>
          <p:cNvSpPr>
            <a:spLocks noGrp="1"/>
          </p:cNvSpPr>
          <p:nvPr>
            <p:ph type="subTitle" idx="1"/>
          </p:nvPr>
        </p:nvSpPr>
        <p:spPr/>
        <p:txBody>
          <a:bodyPr/>
          <a:lstStyle/>
          <a:p>
            <a:r>
              <a:t>滑石在电子信息领域的应用研究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滑石在电子信息领域的应用</a:t>
            </a:r>
          </a:p>
        </p:txBody>
      </p:sp>
      <p:sp>
        <p:nvSpPr>
          <p:cNvPr id="3" name="Text Placeholder 2"/>
          <p:cNvSpPr>
            <a:spLocks noGrp="1"/>
          </p:cNvSpPr>
          <p:nvPr>
            <p:ph type="body" idx="1"/>
          </p:nvPr>
        </p:nvSpPr>
        <p:spPr/>
        <p:txBody>
          <a:bodyPr/>
          <a:lstStyle/>
          <a:p>
            <a:r>
              <a:t>滑石的基本性质与应用</a:t>
            </a:r>
          </a:p>
        </p:txBody>
      </p:sp>
      <p:sp>
        <p:nvSpPr>
          <p:cNvPr id="4" name="Content Placeholder 3"/>
          <p:cNvSpPr>
            <a:spLocks noGrp="1"/>
          </p:cNvSpPr>
          <p:nvPr>
            <p:ph sz="half" idx="2"/>
          </p:nvPr>
        </p:nvSpPr>
        <p:spPr/>
        <p:txBody>
          <a:bodyPr/>
          <a:lstStyle/>
          <a:p>
            <a:r>
              <a:t>1. 滑石是一种层状结构的含水镁硅酸盐矿物，具有良好的电绝缘性、耐热性和化学稳定性。</a:t>
            </a:r>
          </a:p>
          <a:p>
            <a:r>
              <a:t>2. 由于其独特的物理和化学性质，滑石在电子信息领域有着广泛的应用，如作为电子元器件的绝缘材料、热管理材料等。</a:t>
            </a:r>
          </a:p>
          <a:p>
            <a:r>
              <a:t>3. 滑石的层状结构使其具有良好的吸附性能，可以用于制备高性能的吸波材料。</a:t>
            </a:r>
          </a:p>
        </p:txBody>
      </p:sp>
      <p:sp>
        <p:nvSpPr>
          <p:cNvPr id="5" name="Text Placeholder 4"/>
          <p:cNvSpPr>
            <a:spLocks noGrp="1"/>
          </p:cNvSpPr>
          <p:nvPr>
            <p:ph type="body" idx="3"/>
          </p:nvPr>
        </p:nvSpPr>
        <p:spPr/>
        <p:txBody>
          <a:bodyPr/>
          <a:lstStyle/>
          <a:p>
            <a:r>
              <a:t>滑石在电子元器件中的应用</a:t>
            </a:r>
          </a:p>
        </p:txBody>
      </p:sp>
      <p:sp>
        <p:nvSpPr>
          <p:cNvPr id="6" name="Content Placeholder 5"/>
          <p:cNvSpPr>
            <a:spLocks noGrp="1"/>
          </p:cNvSpPr>
          <p:nvPr>
            <p:ph sz="half" idx="4"/>
          </p:nvPr>
        </p:nvSpPr>
        <p:spPr/>
        <p:txBody>
          <a:bodyPr/>
          <a:lstStyle/>
          <a:p>
            <a:r>
              <a:t>1. 滑石的优异电绝缘性能使其成为电子元器件中的重要绝缘材料，可以提高设备的稳定性和可靠性。</a:t>
            </a:r>
          </a:p>
          <a:p>
            <a:r>
              <a:t>2. 滑石的耐热性使其可以在高温环境下稳定工作，适用于高温电子器件。</a:t>
            </a:r>
          </a:p>
          <a:p>
            <a:r>
              <a:t>3. 滑石的化学稳定性好，不易被腐蚀，可以保护电子元器件免受环境中化学物质的侵蚀。</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滑石在电子信息领域的应用</a:t>
            </a:r>
          </a:p>
        </p:txBody>
      </p:sp>
      <p:sp>
        <p:nvSpPr>
          <p:cNvPr id="3" name="Text Placeholder 2"/>
          <p:cNvSpPr>
            <a:spLocks noGrp="1"/>
          </p:cNvSpPr>
          <p:nvPr>
            <p:ph type="body" idx="1"/>
          </p:nvPr>
        </p:nvSpPr>
        <p:spPr/>
        <p:txBody>
          <a:bodyPr/>
          <a:lstStyle/>
          <a:p>
            <a:r>
              <a:t>滑石在热管理材料中的应用</a:t>
            </a:r>
          </a:p>
        </p:txBody>
      </p:sp>
      <p:sp>
        <p:nvSpPr>
          <p:cNvPr id="4" name="Content Placeholder 3"/>
          <p:cNvSpPr>
            <a:spLocks noGrp="1"/>
          </p:cNvSpPr>
          <p:nvPr>
            <p:ph sz="half" idx="2"/>
          </p:nvPr>
        </p:nvSpPr>
        <p:spPr/>
        <p:txBody>
          <a:bodyPr/>
          <a:lstStyle/>
          <a:p>
            <a:r>
              <a:t>1. 滑石具有良好的热传导性能，可以有效地将热量从热源传导到散热器，提高设备的散热效率。</a:t>
            </a:r>
          </a:p>
          <a:p>
            <a:r>
              <a:t>2. 滑石的层状结构使其具有良好的热膨胀系数，可以有效减少因温度变化引起的设备应力。</a:t>
            </a:r>
          </a:p>
          <a:p>
            <a:r>
              <a:t>3. 滑石的耐热性和化学稳定性使其在高温和腐蚀性环境中具有良好的热管理性能。</a:t>
            </a:r>
          </a:p>
        </p:txBody>
      </p:sp>
      <p:sp>
        <p:nvSpPr>
          <p:cNvPr id="5" name="Text Placeholder 4"/>
          <p:cNvSpPr>
            <a:spLocks noGrp="1"/>
          </p:cNvSpPr>
          <p:nvPr>
            <p:ph type="body" idx="3"/>
          </p:nvPr>
        </p:nvSpPr>
        <p:spPr/>
        <p:txBody>
          <a:bodyPr/>
          <a:lstStyle/>
          <a:p>
            <a:r>
              <a:t>滑石在吸波材料中的应用</a:t>
            </a:r>
          </a:p>
        </p:txBody>
      </p:sp>
      <p:sp>
        <p:nvSpPr>
          <p:cNvPr id="6" name="Content Placeholder 5"/>
          <p:cNvSpPr>
            <a:spLocks noGrp="1"/>
          </p:cNvSpPr>
          <p:nvPr>
            <p:ph sz="half" idx="4"/>
          </p:nvPr>
        </p:nvSpPr>
        <p:spPr/>
        <p:txBody>
          <a:bodyPr/>
          <a:lstStyle/>
          <a:p>
            <a:r>
              <a:t>1. 滑石的层状结构和良好的电磁波吸收性能使其成为制备高性能吸波材料的重要原料。</a:t>
            </a:r>
          </a:p>
          <a:p>
            <a:r>
              <a:t>2. 通过调控滑石的微观结构和表面改性，可以进一步提高其吸波性能，满足不同频段的电磁波吸收需求。</a:t>
            </a:r>
          </a:p>
          <a:p>
            <a:r>
              <a:t>3. 滑石基吸波材料具有良好的耐热性和化学稳定性，适用于各种环境条件。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滑石在电子信息领域的应用</a:t>
            </a:r>
          </a:p>
        </p:txBody>
      </p:sp>
      <p:sp>
        <p:nvSpPr>
          <p:cNvPr id="3" name="Text Placeholder 2"/>
          <p:cNvSpPr>
            <a:spLocks noGrp="1"/>
          </p:cNvSpPr>
          <p:nvPr>
            <p:ph type="body" idx="1"/>
          </p:nvPr>
        </p:nvSpPr>
        <p:spPr/>
        <p:txBody>
          <a:bodyPr/>
          <a:lstStyle/>
          <a:p>
            <a:r>
              <a:t>滑石在5G通信中的应用</a:t>
            </a:r>
          </a:p>
        </p:txBody>
      </p:sp>
      <p:sp>
        <p:nvSpPr>
          <p:cNvPr id="4" name="Content Placeholder 3"/>
          <p:cNvSpPr>
            <a:spLocks noGrp="1"/>
          </p:cNvSpPr>
          <p:nvPr>
            <p:ph sz="half" idx="2"/>
          </p:nvPr>
        </p:nvSpPr>
        <p:spPr/>
        <p:txBody>
          <a:bodyPr/>
          <a:lstStyle/>
          <a:p>
            <a:r>
              <a:t>1. 随着5G通信技术的发展，对电子设备的性能要求越来越高，滑石的优异性能使其在5G通信设备中有着广泛的应用。</a:t>
            </a:r>
          </a:p>
          <a:p>
            <a:r>
              <a:t>2. 滑石的高频电磁波吸收性能使其可以用于制备5G通信设备中的天线罩和屏蔽材料。</a:t>
            </a:r>
          </a:p>
          <a:p>
            <a:r>
              <a:t>3. 滑石的耐热性和化学稳定性使其可以在5G通信设备的高温和腐蚀性环境中稳定工作。</a:t>
            </a:r>
          </a:p>
        </p:txBody>
      </p:sp>
      <p:sp>
        <p:nvSpPr>
          <p:cNvPr id="5" name="Text Placeholder 4"/>
          <p:cNvSpPr>
            <a:spLocks noGrp="1"/>
          </p:cNvSpPr>
          <p:nvPr>
            <p:ph type="body" idx="3"/>
          </p:nvPr>
        </p:nvSpPr>
        <p:spPr/>
        <p:txBody>
          <a:bodyPr/>
          <a:lstStyle/>
          <a:p>
            <a:r>
              <a:t>滑石在电子信息领域的发展趋势</a:t>
            </a:r>
          </a:p>
        </p:txBody>
      </p:sp>
      <p:sp>
        <p:nvSpPr>
          <p:cNvPr id="6" name="Content Placeholder 5"/>
          <p:cNvSpPr>
            <a:spLocks noGrp="1"/>
          </p:cNvSpPr>
          <p:nvPr>
            <p:ph sz="half" idx="4"/>
          </p:nvPr>
        </p:nvSpPr>
        <p:spPr/>
        <p:txBody>
          <a:bodyPr/>
          <a:lstStyle/>
          <a:p>
            <a:r>
              <a:t>1. 随着电子信息技术的发展，对滑石的需求将进一步增加，滑石的应用将更加广泛。</a:t>
            </a:r>
          </a:p>
          <a:p>
            <a:r>
              <a:t>2. 通过对滑石的微观结构和性能进行深入研究，可以开发出更高性能的滑石基电子信息材料。</a:t>
            </a:r>
          </a:p>
          <a:p>
            <a:r>
              <a:t>3. 随着环保要求的提高，滑石的绿色制备和应用将成为未来的研究热点。</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滑石材料在电子设备中的应用案例</a:t>
            </a:r>
          </a:p>
        </p:txBody>
      </p:sp>
      <p:sp>
        <p:nvSpPr>
          <p:cNvPr id="3" name="Subtitle 2"/>
          <p:cNvSpPr>
            <a:spLocks noGrp="1"/>
          </p:cNvSpPr>
          <p:nvPr>
            <p:ph type="subTitle" idx="1"/>
          </p:nvPr>
        </p:nvSpPr>
        <p:spPr/>
        <p:txBody>
          <a:bodyPr/>
          <a:lstStyle/>
          <a:p>
            <a:r>
              <a:t>滑石在电子信息领域的应用研究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滑石材料在电子设备中的应用案例</a:t>
            </a:r>
          </a:p>
        </p:txBody>
      </p:sp>
      <p:sp>
        <p:nvSpPr>
          <p:cNvPr id="3" name="Text Placeholder 2"/>
          <p:cNvSpPr>
            <a:spLocks noGrp="1"/>
          </p:cNvSpPr>
          <p:nvPr>
            <p:ph type="body" idx="1"/>
          </p:nvPr>
        </p:nvSpPr>
        <p:spPr/>
        <p:txBody>
          <a:bodyPr/>
          <a:lstStyle/>
          <a:p>
            <a:r>
              <a:t>滑石在高频电子设备中的应用</a:t>
            </a:r>
          </a:p>
        </p:txBody>
      </p:sp>
      <p:sp>
        <p:nvSpPr>
          <p:cNvPr id="4" name="Content Placeholder 3"/>
          <p:cNvSpPr>
            <a:spLocks noGrp="1"/>
          </p:cNvSpPr>
          <p:nvPr>
            <p:ph sz="half" idx="2"/>
          </p:nvPr>
        </p:nvSpPr>
        <p:spPr/>
        <p:txBody>
          <a:bodyPr/>
          <a:lstStyle/>
          <a:p>
            <a:r>
              <a:t>1. 由于滑石具有优异的高频特性，因此被广泛应用于高频电子设备中，如高频天线、微波设备等。</a:t>
            </a:r>
          </a:p>
          <a:p>
            <a:r>
              <a:t>2. 滑石的介电常数和介质损耗角正切值低，使得其在高频电子设备中具有良好的性能。</a:t>
            </a:r>
          </a:p>
          <a:p>
            <a:r>
              <a:t>3. 滑石的热稳定性和化学稳定性也使得其在高频电子设备中有较长的使用寿命。</a:t>
            </a:r>
          </a:p>
        </p:txBody>
      </p:sp>
      <p:sp>
        <p:nvSpPr>
          <p:cNvPr id="5" name="Text Placeholder 4"/>
          <p:cNvSpPr>
            <a:spLocks noGrp="1"/>
          </p:cNvSpPr>
          <p:nvPr>
            <p:ph type="body" idx="3"/>
          </p:nvPr>
        </p:nvSpPr>
        <p:spPr/>
        <p:txBody>
          <a:bodyPr/>
          <a:lstStyle/>
          <a:p>
            <a:r>
              <a:t>滑石在半导体设备中的应用</a:t>
            </a:r>
          </a:p>
        </p:txBody>
      </p:sp>
      <p:sp>
        <p:nvSpPr>
          <p:cNvPr id="6" name="Content Placeholder 5"/>
          <p:cNvSpPr>
            <a:spLocks noGrp="1"/>
          </p:cNvSpPr>
          <p:nvPr>
            <p:ph sz="half" idx="4"/>
          </p:nvPr>
        </p:nvSpPr>
        <p:spPr/>
        <p:txBody>
          <a:bodyPr/>
          <a:lstStyle/>
          <a:p>
            <a:r>
              <a:t>1. 滑石在半导体设备中的应用主要体现在其作为绝缘材料和散热材料的角色。</a:t>
            </a:r>
          </a:p>
          <a:p>
            <a:r>
              <a:t>2. 滑石的绝缘性能好，可以有效防止半导体设备的短路和击穿。</a:t>
            </a:r>
          </a:p>
          <a:p>
            <a:r>
              <a:t>3. 滑石的热导率高，可以有效地将半导体设备产生的热量导出，保证设备的正常运行。</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滑石材料在电子设备中的应用案例</a:t>
            </a:r>
          </a:p>
        </p:txBody>
      </p:sp>
      <p:sp>
        <p:nvSpPr>
          <p:cNvPr id="3" name="Text Placeholder 2"/>
          <p:cNvSpPr>
            <a:spLocks noGrp="1"/>
          </p:cNvSpPr>
          <p:nvPr>
            <p:ph type="body" idx="1"/>
          </p:nvPr>
        </p:nvSpPr>
        <p:spPr/>
        <p:txBody>
          <a:bodyPr/>
          <a:lstStyle/>
          <a:p>
            <a:r>
              <a:t>滑石在光电子设备中的应用</a:t>
            </a:r>
          </a:p>
        </p:txBody>
      </p:sp>
      <p:sp>
        <p:nvSpPr>
          <p:cNvPr id="4" name="Content Placeholder 3"/>
          <p:cNvSpPr>
            <a:spLocks noGrp="1"/>
          </p:cNvSpPr>
          <p:nvPr>
            <p:ph sz="half" idx="2"/>
          </p:nvPr>
        </p:nvSpPr>
        <p:spPr/>
        <p:txBody>
          <a:bodyPr/>
          <a:lstStyle/>
          <a:p>
            <a:r>
              <a:t>1. 滑石在光电子设备中的应用主要体现在其作为光学窗口和光学元件的角色。</a:t>
            </a:r>
          </a:p>
          <a:p>
            <a:r>
              <a:t>2. 滑石的折射率低，可以有效地减少光电子设备中的光损失。</a:t>
            </a:r>
          </a:p>
          <a:p>
            <a:r>
              <a:t>3. 滑石的硬度高，可以有效地保护光电子设备中的光学元件。</a:t>
            </a:r>
          </a:p>
        </p:txBody>
      </p:sp>
      <p:sp>
        <p:nvSpPr>
          <p:cNvPr id="5" name="Text Placeholder 4"/>
          <p:cNvSpPr>
            <a:spLocks noGrp="1"/>
          </p:cNvSpPr>
          <p:nvPr>
            <p:ph type="body" idx="3"/>
          </p:nvPr>
        </p:nvSpPr>
        <p:spPr/>
        <p:txBody>
          <a:bodyPr/>
          <a:lstStyle/>
          <a:p>
            <a:r>
              <a:t>滑石在电力电子设备中的应用</a:t>
            </a:r>
          </a:p>
        </p:txBody>
      </p:sp>
      <p:sp>
        <p:nvSpPr>
          <p:cNvPr id="6" name="Content Placeholder 5"/>
          <p:cNvSpPr>
            <a:spLocks noGrp="1"/>
          </p:cNvSpPr>
          <p:nvPr>
            <p:ph sz="half" idx="4"/>
          </p:nvPr>
        </p:nvSpPr>
        <p:spPr/>
        <p:txBody>
          <a:bodyPr/>
          <a:lstStyle/>
          <a:p>
            <a:r>
              <a:t>1. 滑石在电力电子设备中的应用主要体现在其作为绝缘材料和散热材料的角色。</a:t>
            </a:r>
          </a:p>
          <a:p>
            <a:r>
              <a:t>2. 滑石的绝缘性能好，可以有效防止电力电子设备的短路和击穿。</a:t>
            </a:r>
          </a:p>
          <a:p>
            <a:r>
              <a:t>3. 滑石的热导率高，可以有效地将电力电子设备产生的热量导出，保证设备的正常运行。</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https://d.book118.com/827101162134006051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滑石的基本性质和特性</vt:lpstr>
      <vt:lpstr> 滑石的基本性质和特性</vt:lpstr>
      <vt:lpstr> 滑石的基本性质和特性</vt:lpstr>
      <vt:lpstr> 滑石的基本性质和特性</vt:lpstr>
      <vt:lpstr> 电子信息领域的需求分析</vt:lpstr>
      <vt:lpstr> 电子信息领域的需求分析</vt:lpstr>
      <vt:lpstr> 电子信息领域的需求分析</vt:lpstr>
      <vt:lpstr> 电子信息领域的需求分析</vt:lpstr>
      <vt:lpstr> 滑石在电子信息领域的应用</vt:lpstr>
      <vt:lpstr> 滑石在电子信息领域的应用</vt:lpstr>
      <vt:lpstr> 滑石在电子信息领域的应用</vt:lpstr>
      <vt:lpstr> 滑石在电子信息领域的应用</vt:lpstr>
      <vt:lpstr> 滑石材料在电子设备中的应用案例</vt:lpstr>
      <vt:lpstr> 滑石材料在电子设备中的应用案例</vt:lpstr>
      <vt:lpstr> 滑石材料在电子设备中的应用案例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2024-09-24T23:42:22.186</cp:lastPrinted>
  <dcterms:created xsi:type="dcterms:W3CDTF">2024-09-24T15:42:22Z</dcterms:created>
  <dcterms:modified xsi:type="dcterms:W3CDTF">2024-09-24T15:42:24Z</dcterms:modified>
</cp:coreProperties>
</file>