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89265-1F45-4921-8DA0-FFC220ED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8B0C2-6853-403C-BA9A-5452647EC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3F676-4626-4B3A-802A-BAC22B83F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F6628-FD19-48B8-BE5B-6FA41FDB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56B02-C67F-4B9F-B0F9-CA8BA0DC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38CF2-BBD1-4AA4-B815-F493F7E9D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3763C-66DE-47C3-AA6E-E174316E4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0AD3E-C035-441D-B5BB-2346329F4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1AC1A-12D1-4E8C-9E53-84FBC6A1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D6963-9AEC-4778-8F63-AD4EE3CFB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2C954-6B2E-45FC-BEA2-EBDD1CA8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2041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公安法律文书》研究与应用\n## 1.公安法律文书的概念与性质\n### 1.1公安法律文书的定义及作用\n### 1.2公安法律文书的类型与形式\n### 1.3公安法律文书的基本特征\n## 2.公安法律文书的历史发展\n### 2.1古代公安法律文书的起源与发展\n### 2.2近现代公安法律文书的变革与完善\n### 2.3当代公安法律文书的创新与展望\n## 3.公安法律文书的写作要求与方法\n### 3.1公安法律文书的写作原则与技巧\n### 3.2公安法律文书的结构设计与布局\n### 3.3公安法律文书的语言风格与表达\n## 4.公安法律文书的实际操作与应用\n### 4.1公安法律文书在侦查阶段的应用\n### 4.2公安法律文书在审查起诉阶段的应用\n### 4.3公安法律文书在审判阶段的应用\n## 5.公安法律文书的案例分析与点评\n### 5.1典型公安法律文书的案例分析\n### 5.2公安法律文书的写作亮点与不足\n### 5.3公安法律文书的发展趋势与改进措施\n## 6.公安法律文书的教学与实践\n### 6.1公安法律文书的教学方法与策略\n### 6.2公安法律文书的实践训练与能力提升\n### 6.3公安法律文书的发展趋势与未来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《公安法律文书》研究与应用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公安法律文书的概念与性质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公安法律文书的定义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是公安机关在执法过程中使用的法律文书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具有法律约束力和证据效力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是公安机关依法履行职责的重要手段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公安法律文书的作用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规范公安机关的执法行为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保障公民、法人和其他组织的合法权益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维护社会治安和公共安全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公安法律文书的定义及作用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公安法律文书的类型与形式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公安法律文书的类型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刑事类：如立案决定书、拘留证、逮捕证等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行政类：如行政处罚决定书、治安管理处罚决定书等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专项类：如消防安全检查合格证、枪支弹药携运许可证等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公安法律文书的形式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书面形式：如书面决定书、通知书等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电子形式：如电子签章、电子证照等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公安法律文书的基本特征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60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法定性：公安法律文书的内容和形式必须符合法律规定</a:t>
                </a:r>
                <a:endParaRPr/>
              </a:p>
            </p:txBody>
          </p:sp>
          <p:cxnSp>
            <p:nvCxnSpPr>
              <p:cNvPr id="26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5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权威性：公安法律文书具有法律约束力和证据效力</a:t>
                </a:r>
                <a:endParaRPr/>
              </a:p>
            </p:txBody>
          </p:sp>
        </p:grpSp>
        <p:grpSp>
          <p:nvGrpSpPr>
            <p:cNvPr id="270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实用性：公安法律文书应当简明扼要，便于实际操作和应用</a:t>
                </a:r>
                <a:endParaRPr/>
              </a:p>
            </p:txBody>
          </p:sp>
        </p:grpSp>
        <p:grpSp>
          <p:nvGrpSpPr>
            <p:cNvPr id="275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规范性：公安法律文书的制作和保管应当符合规定的程序和格式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公安法律文书的历史发展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古代公安法律文书的起源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夏朝时期的“狱讼”制度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商朝时期的“卜辞”和“铭文”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西周时期的“刑书”和“刑鼎”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古代公安法律文书的发展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秦汉时期的“律令”制度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魏晋南北朝时期的“律学”发展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唐宋时期的“法典”编纂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古代公安法律文书的起源与发展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近现代公安法律文书的变革与完善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近现代公安法律文书的变革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清朝末期的“新政”改革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民国时期的“六法全书”编纂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新中国成立后的法律体系建设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近现代公安法律文书的完善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改革开放以来的法律制度建设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当代公安法律文书的规范化和标准化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当代公安法律文书的创新</a:t>
                </a:r>
                <a:endParaRPr/>
              </a:p>
            </p:txBody>
          </p:sp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电子公安法律文书的推广和应用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公安法律文书智能化和网络化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公安法律文书的人性化和服务化</a:t>
                </a:r>
                <a:endParaRPr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当代公安法律文书的展望</a:t>
                </a:r>
                <a:endParaRPr/>
              </a:p>
            </p:txBody>
          </p:sp>
          <p:sp>
            <p:nvSpPr>
              <p:cNvPr id="3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未来公安法律文书的发展趋势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公安法律文书在国际交流中的作用</a:t>
                </a:r>
                <a:endParaRPr/>
              </a:p>
            </p:txBody>
          </p:sp>
          <p:sp>
            <p:nvSpPr>
              <p:cNvPr id="3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当代公安法律文书的创新与展望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公安法律文书的写作要求与方法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公安法律文书的写作原则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合法性原则：公安法律文书的内容和形式必须符合法律规定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真实性原则：公安法律文书应当反映事实真相，不得虚假捏造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严谨性原则：公安法律文书的制作和保管应当符合规定的程序和格式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公安法律文书的写作技巧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明确主题：公安法律文书应当有明确的主题和目的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逻辑严密：公安法律文书的结构和内容应当逻辑严密，层次分明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语言简练：公安法律文书应当简明扼要，通俗易懂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公安法律文书的写作原则与技巧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公安法律文书的结构设计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标题：公安法律文书的标题应当简洁明了，反映文书的主要内容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正文：公安法律文书的正文应当详细陈述事实和理由，阐明处理结果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落款：公安法律文书的落款应当标明制作单位和制作人，注明制作日期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公安法律文书的布局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格式统一：公安法律文书的格式应当统一规范，便于查阅和管理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段落分明：公安法律文书的段落应当分明，便于理解和阅读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空白适当：公安法律文书应当留有适当的空白，便于修改和补充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公安法律文书的结构设计与布局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公安法律文书的语言风格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准确严谨：公安法律文书的语言应当准确严谨，避免使用模糊不清的表述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生动形象：公安法律文书的语言应当生动形象，便于理解和接受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礼貌文明：公安法律文书的语言应当礼貌文明，尊重当事人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公安法律文书的表达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使用专业术语：公安法律文书应当使用专业术语，表达准确无误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使用标点符号：公安法律文书应当正确使用标点符号，便于阅读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使用数字和简称：公安法律文书应当使用数字和简称，提高效率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公安法律文书的语言风格与表达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https://d.book118.com/827102041111006043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《公安法律文书》研究与应用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2024-09-17T09:36:55.676</cp:lastPrinted>
  <dcterms:created xsi:type="dcterms:W3CDTF">2024-09-17T01:36:55Z</dcterms:created>
  <dcterms:modified xsi:type="dcterms:W3CDTF">2024-09-17T01:36:57Z</dcterms:modified>
</cp:coreProperties>
</file>