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343DF-27D6-4C08-8D2D-A6C356656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060D1-4B7D-458D-9BC4-A0CF8355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B4AFE-2C63-4A2D-A208-517DA58CE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F9E0F-AC9A-4E3F-A041-03D3614A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D43F7-7086-4E99-97B7-82118EE5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4FF41-695F-4237-842C-F27B7BC4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4B3F8-CECC-4468-8335-4D2035370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5F26A-DFDA-4DC5-BF05-4CAD5B5A2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ECB3C-3CE8-4F9F-9A5D-8F29D723B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49A08-986E-479A-B746-7535E2F69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E8051-6977-4312-AED0-04ACA1E90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3144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规划方案如何查询进度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查询进度的方法和工具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查询进度的步骤和流程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查询进度的挑战和解决方案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提高透明度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通过提供查询规划方案进度的途径，增加政府决策过程的透明度，使公众能够了解和监督规划方案的实施情况。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加强公众参与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公众查询进度有助于激发公众对规划方案的关注和参与，促进政府决策的科学性和民主性。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推动规划实施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及时公开规划方案的进度信息，有助于推动相关部门和单位按照既定计划有序推进工作，确保规划方案的顺利实施。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查询进度的重要性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了解实施情况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通过查询进度，公众可以及时了解规划方案的实施情况，包括项目进展、资金使用情况等，从而对项目有一个全面的了解。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监督政府行为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公开规划方案进度有助于公众监督政府行为，防止政府滥用权力或违反承诺，确保政府按照既定计划推进工作。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参与决策过程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公众通过查询进度了解规划方案的实施情况后，可以提出自己的意见和建议，参与决策过程，促进政府决策的科学性和民主性。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增强社会信任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及时公开规划方案的进度信息有助于增强公众对政府的信任度，提高政府的公信力和形象。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73" r="239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明确规划方案的具体内容，包括项目的范围、目标、关键任务、资源需求等。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阐述规划方案所要实现的目标，包括短期和长期目标，以及目标的具体指标和评估标准。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https://d.book118.com/827103144054006051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2024-09-24T09:23:17.916</cp:lastPrinted>
  <dcterms:created xsi:type="dcterms:W3CDTF">2024-09-24T01:23:17Z</dcterms:created>
  <dcterms:modified xsi:type="dcterms:W3CDTF">2024-09-24T01:23:19Z</dcterms:modified>
</cp:coreProperties>
</file>