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D9E34-C71F-4FEC-9793-3631FF026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795C-CEA1-4FBE-A0D4-C5B1D8D3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6602-83FA-4391-BE40-D6DB3526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73CFA-1398-4DCA-A40A-BDF991E80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7B5CC-CB3C-48CF-99B5-0B4CAE68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A1BA2-A02A-43D8-8ECA-DE117D9E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5255E-A3D1-4FB2-A3C6-BA71DF0B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E8B25-71DB-4161-AA21-2F15B9B7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2040E-09BE-4218-948B-E93E9B51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9A90-8B38-4487-A413-2665D67EA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69A33-A1F4-4539-8FDA-F447835D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1AF32C-9E92-8F80-867A-C85B0E4F4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9C7BAFD-47BE-1F65-5E6B-0DB20EA37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F3477CA-4F8B-3ADA-A79C-45BEB4484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5CE0219-B60D-4AAD-8C8C-1B6A3F213BD1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22F149-615D-E008-0806-13C357399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F506EDE-4A4C-30FB-915B-0996E42A2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6E1202-655D-4166-8BE3-5076AAB0C44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1391576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C1FCDC-3B89-8C83-B180-7A0F70F0D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B39A9DD-D918-8D7F-F2DB-D3D2CC189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34B0612-4B68-633E-02FB-B3DFD3741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AD2E220-8FB0-42FE-9914-D22FDEA57C40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9BC2F80-2F8B-CB31-B5CA-FE1D5E977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3883CD2-8B47-0BA8-694F-A19D406FA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743206-F36E-4549-B6CB-94B5258B231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023913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132B1B5-7157-3C4E-8CA7-554D48CBF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FC8CCBF-0AEE-CE4E-07CE-5EC40367A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E4BE1C3-BF7B-A687-32EB-85D051D37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7BB4A7-E4A6-402F-ABE4-A9C17FD190D9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4C57E11-D849-3E86-DF1A-F6CD03AD2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81ADB1-DA2F-E3BD-B0FE-3A4A059EB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ADC840-172B-40BD-917F-D5B1721D5BF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792992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D0F29B0-293B-7392-49EF-A9BF217C3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05C873F-5A9B-68D2-3559-A44DD52957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11F4889-2179-4094-78EE-750E4E1548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DEAE751-5057-CF87-A967-8583C727D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CC1125B-A256-4098-BDEB-E9DB8185EBB8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CF35AC0-A89C-E022-9A92-8FF2E7ADC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6BD5910-BCB7-D5BE-1631-61CE17C3D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E78DB2-680A-4808-9E1E-F649F4C0240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8243048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AEA35EA-0021-C757-68E0-93FBC97AC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CCF2A3D-2AA8-F1E6-BA58-63F7F9425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353CE8E-35FB-ED16-9786-F2C414285B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04B8C14-0B47-34E6-E590-07E9F4B343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8ECC0C0-2EE6-A5B6-A5D7-652FDC05AB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58AB576-6614-3E35-77F0-888AB05F1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B56106-9D68-468C-81C9-9763AB5D187A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6BEF5DFD-5D03-EBBF-351A-84081D449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A8E20A58-F495-D3FE-D0D5-A7ABFC89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5D084D-9513-4C1D-90D3-67E43C47A96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703482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BBA3CA6-4A8A-C767-9BDD-885445582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9336B18-5595-F721-AE32-2C84806C8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2B32BE-D1BF-4557-A595-DFEE0DD611A5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4AA3D80D-D197-20B3-BEE8-28AFE2CB8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90BD12F-20B9-8064-CF7A-59F77DAF9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43850A-6593-42C5-95FE-104D9F6C593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6899735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00DBF2E-0261-9508-7C5A-3CFE66139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05DBCB-2CAD-4E05-8ED2-33916FCC6D8C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668A1B4-E580-3D1E-375D-55933905E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46AABC5-DC7D-A090-3884-8C591651A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B30F4E-A70B-45A4-A393-62B4B26B908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3619115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02F9644-13D1-92D9-4BE6-0F0F0832F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349370-5E51-B6EB-F6A8-5C88238E9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20C3767-B089-E2F6-6975-8DAD4A74A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2676266-B2A8-21B5-A418-E57736A8D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A09B04-D5BB-4C45-9560-83066CB15073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D427647-A531-F62A-7636-1FA767E51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19E6858-BB45-3648-0F5B-29469F7ED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1DFF02-75AB-4E00-9AC4-2FC4DF459F5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357873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5A9490-6463-584A-3573-07B7EA841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0453FCDC-D9B9-5DF6-B183-3330D0D68C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884CAD4-3BB1-A7B3-62B7-3673DB53B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9CA2EC6-6C06-A892-6440-9FF60DE66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B3A8F-1DC1-4BDC-8BFB-392AF668ACD8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9D86728-9915-B82E-FDB5-A37AE4E18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630268A-9329-9F29-3667-167EB4C7A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DA6540-1F28-47EC-93CD-D13BA1AFBAA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2289497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9855A51-6F80-CEC8-E753-8793AAFEF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44C5BAE-57B5-0E0B-EC21-B777E08B3A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A0882F0-E307-5CFA-DEA8-3DA7BEF93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F6C2D-9E40-4E8A-866D-374C65D3BF66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9DC9081-F865-DB6A-6DC3-9C6452E51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238522F-CA7F-91BC-F838-38BC71A49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9F049B-35DF-4BE8-B877-7ABCA615A1D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8316737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CBDADE0-D7AC-6CFB-97D4-5B9257679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B0453A4-CCDA-3D5F-8474-1B904C10DA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92A2AFB-6F23-88A2-A5FF-A650BA243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B220368-57F6-4BF7-95D3-006777AC22C5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CADB4BC-02F3-3E2D-7BF3-47F6706F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ABD7282-E2AC-CAC3-0591-20E7EC72C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B99AC1-4C5C-4791-9210-3D7785A2696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0994245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6FCBEA5-8F25-B666-BD9E-C17AD4E5D56E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69E8616-B1B4-99BE-011A-29519F03969F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C7679FA1-E1D2-C568-9432-443393123148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812FCAC5-15A3-4269-9D8D-5FE83BB316B8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3C15F7E-7D97-2068-545D-73A129BD7173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200ADE4-A841-4791-5B67-A8545BE93132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13FC1EFB-7913-4A27-B66F-545E9EF10B11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buSzTx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Tx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Tx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Tx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Tx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SzTx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4012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7B40369-3343-DE37-6036-C306C667C901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PB1"/>
          <p:cNvSpPr/>
          <p:nvPr/>
        </p:nvSpPr>
        <p:spPr>
          <a:xfrm>
            <a:off x="0" y="6839712"/>
            <a:ext cx="29496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2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3" name="Picture 5">
            <a:extLst>
              <a:ext uri="{FF2B5EF4-FFF2-40B4-BE49-F238E27FC236}">
                <a16:creationId xmlns:a16="http://schemas.microsoft.com/office/drawing/2014/main" id="{5DB31413-A8DD-DF31-2B52-F24BAB28762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PB2"/>
          <p:cNvSpPr/>
          <p:nvPr/>
        </p:nvSpPr>
        <p:spPr>
          <a:xfrm>
            <a:off x="0" y="6839712"/>
            <a:ext cx="58993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5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6" name="Picture 8">
            <a:extLst>
              <a:ext uri="{FF2B5EF4-FFF2-40B4-BE49-F238E27FC236}">
                <a16:creationId xmlns:a16="http://schemas.microsoft.com/office/drawing/2014/main" id="{09911A1A-2E5F-CC97-8256-29FCC7AB1B3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7" name="PB3"/>
          <p:cNvSpPr/>
          <p:nvPr/>
        </p:nvSpPr>
        <p:spPr>
          <a:xfrm>
            <a:off x="0" y="6839712"/>
            <a:ext cx="88490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8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9" name="Picture 11">
            <a:extLst>
              <a:ext uri="{FF2B5EF4-FFF2-40B4-BE49-F238E27FC236}">
                <a16:creationId xmlns:a16="http://schemas.microsoft.com/office/drawing/2014/main" id="{6C96F32D-0FD9-AAA9-7F58-3605BF604836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0" name="PB4"/>
          <p:cNvSpPr/>
          <p:nvPr/>
        </p:nvSpPr>
        <p:spPr>
          <a:xfrm>
            <a:off x="0" y="6839712"/>
            <a:ext cx="117987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1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2" name="Picture 14">
            <a:extLst>
              <a:ext uri="{FF2B5EF4-FFF2-40B4-BE49-F238E27FC236}">
                <a16:creationId xmlns:a16="http://schemas.microsoft.com/office/drawing/2014/main" id="{BA86336B-048F-89F5-1DD3-03EE070DC18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3" name="PB5"/>
          <p:cNvSpPr/>
          <p:nvPr/>
        </p:nvSpPr>
        <p:spPr>
          <a:xfrm>
            <a:off x="0" y="6839712"/>
            <a:ext cx="147483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4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5" name="Picture 17">
            <a:extLst>
              <a:ext uri="{FF2B5EF4-FFF2-40B4-BE49-F238E27FC236}">
                <a16:creationId xmlns:a16="http://schemas.microsoft.com/office/drawing/2014/main" id="{93842E7B-2D0A-B683-DE66-9EC56F6BD2D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6" name="PB6"/>
          <p:cNvSpPr/>
          <p:nvPr/>
        </p:nvSpPr>
        <p:spPr>
          <a:xfrm>
            <a:off x="0" y="6839712"/>
            <a:ext cx="176980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7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8" name="Picture 20">
            <a:extLst>
              <a:ext uri="{FF2B5EF4-FFF2-40B4-BE49-F238E27FC236}">
                <a16:creationId xmlns:a16="http://schemas.microsoft.com/office/drawing/2014/main" id="{8E1ED2B1-3575-9412-A24B-ABEFA136276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9" name="PB7"/>
          <p:cNvSpPr/>
          <p:nvPr/>
        </p:nvSpPr>
        <p:spPr>
          <a:xfrm>
            <a:off x="0" y="6839712"/>
            <a:ext cx="206477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0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1" name="Picture 23">
            <a:extLst>
              <a:ext uri="{FF2B5EF4-FFF2-40B4-BE49-F238E27FC236}">
                <a16:creationId xmlns:a16="http://schemas.microsoft.com/office/drawing/2014/main" id="{483471FC-06BA-42C5-586C-5F339699584B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2" name="PB8"/>
          <p:cNvSpPr/>
          <p:nvPr/>
        </p:nvSpPr>
        <p:spPr>
          <a:xfrm>
            <a:off x="0" y="6839712"/>
            <a:ext cx="235974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3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4" name="Picture 26">
            <a:extLst>
              <a:ext uri="{FF2B5EF4-FFF2-40B4-BE49-F238E27FC236}">
                <a16:creationId xmlns:a16="http://schemas.microsoft.com/office/drawing/2014/main" id="{DD8B9F60-5019-703D-D413-3B7B2001BD3D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5" name="PB9"/>
          <p:cNvSpPr/>
          <p:nvPr/>
        </p:nvSpPr>
        <p:spPr>
          <a:xfrm>
            <a:off x="0" y="6839712"/>
            <a:ext cx="265470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6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7" name="Picture 29">
            <a:extLst>
              <a:ext uri="{FF2B5EF4-FFF2-40B4-BE49-F238E27FC236}">
                <a16:creationId xmlns:a16="http://schemas.microsoft.com/office/drawing/2014/main" id="{68C4345A-3DA1-7B4E-25C2-9FE654AE2B25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8" name="PB10"/>
          <p:cNvSpPr/>
          <p:nvPr/>
        </p:nvSpPr>
        <p:spPr>
          <a:xfrm>
            <a:off x="0" y="6839712"/>
            <a:ext cx="294967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9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0" name="Picture 32">
            <a:extLst>
              <a:ext uri="{FF2B5EF4-FFF2-40B4-BE49-F238E27FC236}">
                <a16:creationId xmlns:a16="http://schemas.microsoft.com/office/drawing/2014/main" id="{D8AB9266-D4E9-B2B1-F735-A0EB61C74D04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1" name="PB11"/>
          <p:cNvSpPr/>
          <p:nvPr/>
        </p:nvSpPr>
        <p:spPr>
          <a:xfrm>
            <a:off x="0" y="6839712"/>
            <a:ext cx="324464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2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3" name="Picture 35">
            <a:extLst>
              <a:ext uri="{FF2B5EF4-FFF2-40B4-BE49-F238E27FC236}">
                <a16:creationId xmlns:a16="http://schemas.microsoft.com/office/drawing/2014/main" id="{36BA2B25-1EC3-9FAA-90F9-5EA0ED3BD89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4" name="PB12"/>
          <p:cNvSpPr/>
          <p:nvPr/>
        </p:nvSpPr>
        <p:spPr>
          <a:xfrm>
            <a:off x="0" y="6839712"/>
            <a:ext cx="353961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5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6" name="Picture 38">
            <a:extLst>
              <a:ext uri="{FF2B5EF4-FFF2-40B4-BE49-F238E27FC236}">
                <a16:creationId xmlns:a16="http://schemas.microsoft.com/office/drawing/2014/main" id="{AE9421F3-2941-6C02-24F8-B0C91180475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7" name="PB13"/>
          <p:cNvSpPr/>
          <p:nvPr/>
        </p:nvSpPr>
        <p:spPr>
          <a:xfrm>
            <a:off x="0" y="6839712"/>
            <a:ext cx="38345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8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9" name="Picture 41">
            <a:extLst>
              <a:ext uri="{FF2B5EF4-FFF2-40B4-BE49-F238E27FC236}">
                <a16:creationId xmlns:a16="http://schemas.microsoft.com/office/drawing/2014/main" id="{FA0E1C89-1C9A-1A5C-3FFA-4403E10B63E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90" name="PB14"/>
          <p:cNvSpPr/>
          <p:nvPr/>
        </p:nvSpPr>
        <p:spPr>
          <a:xfrm>
            <a:off x="0" y="6839712"/>
            <a:ext cx="412954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1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2" name="Picture 44">
            <a:extLst>
              <a:ext uri="{FF2B5EF4-FFF2-40B4-BE49-F238E27FC236}">
                <a16:creationId xmlns:a16="http://schemas.microsoft.com/office/drawing/2014/main" id="{203AF0C0-1095-5CF3-7053-A28BBEF18272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93" name="PB15"/>
          <p:cNvSpPr/>
          <p:nvPr/>
        </p:nvSpPr>
        <p:spPr>
          <a:xfrm>
            <a:off x="0" y="6839712"/>
            <a:ext cx="442451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4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中华文化与传播-图文全文共31页，当前为第15页。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https://d.book118.com/827104012016006042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 overriden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Pct val="100000"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2024-09-15T05:56:38.899</cp:lastPrinted>
  <dcterms:created xsi:type="dcterms:W3CDTF">2024-09-14T21:56:38Z</dcterms:created>
  <dcterms:modified xsi:type="dcterms:W3CDTF">2024-09-14T21:56:40Z</dcterms:modified>
</cp:coreProperties>
</file>