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A70AA7-11DB-4730-A15B-325EE3EFD8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9311B4-F681-4C12-BA14-3195A96588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DCABAB-544A-4771-BA14-10F47CF823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FFD9DE-08E0-45C6-9809-ECFE2C6841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9AAAE0-C579-4C4C-878D-0A49BFBC04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6BE983-06D8-4249-8D4B-D93D94C4CC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C0B379-FEF7-4A74-9A89-D09A7C562A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022323-A518-49A3-AC13-5345B2C5E6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0AE201-1DBE-46AD-A70A-136E734D1F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CF8F6A-520B-462D-A984-7C14E2D13B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F4AC2B-B865-42F7-8C58-364AD2ACF2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710404102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护理社会实践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护理社会实践的理论基础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护理社会实践的实施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护理社会实践的反思与总结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护理社会实践的意义与影响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3830457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随着社会的发展和人民健康需求的提高，护理工作面临着越来越多的挑战和机遇。为了更好地适应社会发展的需要，护理教育需要不断加强实践教学，提高学生的实践能力和创新精神。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16233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护理学是一门实践性很强的学科，社会实践是护理教育的重要组成部分。通过社会实践，学生可以更好地了解护理工作的实际需求，提高自己的实践能力和综合素质。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820196" y="3941016"/>
            <a:ext cx="553402" cy="457486"/>
            <a:chOff x="5820196" y="3941016"/>
            <a:chExt cx="553402" cy="457486"/>
          </a:xfrm>
        </p:grpSpPr>
        <p:sp>
          <p:nvSpPr>
            <p:cNvPr id="14" name="Freeform 14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增强学生的实践能力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培养学生的创新精神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提高学生的综合素质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促进护理教育的发展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实践目的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在社会实践中，学生需要独立思考、勇于尝试，发现并解决问题，从而培养自己的创新精神和实践能力。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通过社会实践，学生可以亲身参与到护理工作中，了解护理工作的实际操作流程和技能要求，提高自己的实践能力。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通过社会实践的反馈和经验总结，可以不断完善护理教育体系，提高教学质量和人才培养质量，推动护理教育的发展。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社会实践可以培养学生的团队协作精神、沟通能力、组织协调能力等综合素质，为学生未来的职业发展打下坚实的基础。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护理社会实践的理论基础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实证主义护理理论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人文主义护理理论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实用主义护理理论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56" r="55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722" r="2722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556" r="555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护理理论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强调基于实证的研究和实践，以科学的方法来评估和改善护理实践。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关注人的整体性和精神层面，强调尊重、理解和关心患者的感受和需求。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注重实际效果和实践应用，强调护理实践的实用性和有效性。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认为知识是社会建构的产物，实践是知识形成和发展的基础。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社会建构主义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042" r="130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实用主义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结构功能主义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500" r="15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强调实践是检验真理的唯一标准，实践是知识应用和发展的关键。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关注社会结构的稳定性和功能的有效性，认为实践是维持社会秩序的重要手段。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社会实践理论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社会实践对护理的影响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社会实践的发展对护理实践提出了新的要求和挑战，要求护理人员具备更高的综合素质和实践能力。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护理与社会实践的互动关系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护理与社会实践相互影响、相互促进，护理实践需要适应社会发展的需要，同时社会实践也需要护理的参与和支持。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护理实践的社会性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护理实践不仅是一种技术性活动，也是一种社会性活动，涉及到人际交往、沟通合作等方面。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护理与社会实践的结合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护理社会实践的实施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在制定实践计划前，应明确护理社会实践的目的和意义，以便更好地规划实践内容和形式。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5792" r="157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333" r="1633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明确实践目的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根据实践目的，确定实践的具体内容，包括实践主题、目标人群、所需资源等。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确定实践内容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根据实践内容，制定详细的时间表，包括实践的起止时间、每日计划等，以确保实践的顺利进行。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制定时间表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实践计划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https://d.book118.com/827104041021006050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2024-09-22T13:58:09.786</cp:lastPrinted>
  <dcterms:created xsi:type="dcterms:W3CDTF">2024-09-22T05:58:09Z</dcterms:created>
  <dcterms:modified xsi:type="dcterms:W3CDTF">2024-09-22T05:58:11Z</dcterms:modified>
</cp:coreProperties>
</file>