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33E85-CA68-41D3-875A-30D2F9D8A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A088D-1DBF-4EBA-9EEA-352A11454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17EC4-09DF-4BD8-95EE-556D0F182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DF8AE1-F500-479F-89A1-61AE72C06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E28E46-814A-4419-9277-6FB710620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E343A8-D2AD-4BF8-AC84-1E98E3DE2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AEF9E6-FBDC-4040-AE98-ED6BE6B84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683FA-5573-4A84-997C-2DE36ECD0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D1D1BC-8369-429F-9934-BFB4BCB58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7E22F-7785-4FBF-8E09-01A3B2E69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484C9-6882-4100-AF98-B23219D1A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06036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高血压健康教育知识讲座课件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高血压概述与流行病学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高血压诊断与评估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高血压治疗原则与药物选择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患者自我管理与家庭护理指导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预防策略与健康教育推广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高血压概述与流行病学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782" b="127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高血压是一种以动脉压升高为特征，可伴有心脏、血管、脑和肾脏等器官功能性或器质性改变的全身性疾病。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根据血压升高水平，可分为1级、2级和3级高血压；根据合并的心血管危险因素及并发症情况，可分为低危、中危、高危和极高危组。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776" r="297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高血压是全球范围内最常见的慢性疾病之一，全球约有10亿人患有高血压，每年导致约900万人死亡。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中国是高血压大国，患病率逐年上升，且呈现年轻化趋势。据估计，中国现有高血压患者约2.7亿人。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中国现状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全球和中国高血压现状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高血压的危险因素包括遗传、年龄、性别、饮食、缺乏运动、肥胖、吸烟和饮酒等。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高血压若不及时治疗，可导致多种严重并发症，如冠心病、心肌梗死、脑卒中、肾功能衰竭和外周血管疾病等。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31" r="210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危险因素及并发症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高血压诊断与评估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在未使用降压药物的情况下，非同日3次测量血压，收缩压≥140mmHg和/或舒张压≥90mmHg，可诊断为高血压。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详细询问病史，全面体格检查，评估靶器官损害和相关危险因素，进行必要的辅助检查，明确高血压病因与分型，排除继发性高血压。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诊断标准及流程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高血压早期可能无症状或症状不明显，常见的是头晕、头痛、颈项板紧、疲劳、心悸等。仅仅会在劳累、精神紧张、情绪波动后发生血压升高，并在休息后恢复正常。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病程延长，血压明显的持续升高，逐渐会出现各种症状。如头痛、头晕、注意力不集中、记忆力减退、肢体麻木、夜尿增多、心悸、胸闷、乏力等。高血压的症状与血压水平有一定关联，多数症状在紧张或劳累后可加重，清晨活动后血压可迅速升高，出现清晨高血压，导致心脑血管事件多发生在清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并发症识别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临床表现与并发症识别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包括血常规、尿常规、肾功能、血糖、血脂等常规检查，以及电解质、肝功能、心电图等。这些检查有助于了解高血压患者的身体状况和并发症情况。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如超声心动图、颈动脉超声、胸部X线检查等。这些检查可以评估心脏结构和功能，了解血管状况，以及发现其他潜在疾病。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如24小时动态血压监测、眼底检查、肾动脉超声等。这些检查有助于更准确地评估高血压患者的病情和并发症情况。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特殊检查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辅助检查方法介绍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高血压治疗原则与药物选择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降低血压至正常水平，减少心脑血管事件风险。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原则遵循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根据患者病情和意愿，制定个体化治疗方案；优先选择长效、平稳的降压药物；注重生活方式的改善。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治疗目标设定及原则遵循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通过排钠利尿，减少血容量，从而降低血压。如氢氯噻嗪、吲达帕胺等。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钙通道阻滞剂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通过阻断心肌和血管平滑肌细胞膜上的钙离子通道，抑制细胞外钙离子内流，使细胞内钙离子水平降低而引起心血管等组织器官功能改变的药物。如硝苯地平、氨氯地平等。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ACEI/ARB类药物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通过抑制血管紧张素转换酶或血管紧张素受体，阻断血管紧张素Ⅱ的生成或作用，从而降低血压。如卡托普利、依那普利、缬沙坦、氯沙坦等。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β受体阻滞剂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通过抑制交感神经活性，减慢心率和降低心肌收缩力，使心输出量减少而降低血压。如美托洛尔、比索洛尔等。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常用降压药物介绍及作用机制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https://d.book118.com/827106036012006036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2024-09-10T20:14:38.106</cp:lastPrinted>
  <dcterms:created xsi:type="dcterms:W3CDTF">2024-09-10T12:14:38Z</dcterms:created>
  <dcterms:modified xsi:type="dcterms:W3CDTF">2024-09-10T12:14:40Z</dcterms:modified>
</cp:coreProperties>
</file>