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3A1B1-775C-4C5C-9A3A-782981A90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33523-1D2C-415B-8257-D87C74A9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64DDB-63B0-4460-9368-3AF593123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82778-F765-45E8-8CA5-3CF9F611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8DEC1-97E8-401D-A74A-E4F23066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3C306-C8B3-47ED-8B75-D4992A46F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CDF5F-F956-465D-9B76-B3D8BA6BF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CEE6D-9B69-4B89-A3EC-D619625D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9175B-08E2-4F53-96B9-3250CB2B9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DD6F6-9863-43F0-95D5-1F0646ED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7BC0E-1328-42FE-8AE3-3E5A390E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517" r:id="rId2"/>
    <p:sldLayoutId id="2147494518" r:id="rId3"/>
    <p:sldLayoutId id="2147494519" r:id="rId4"/>
    <p:sldLayoutId id="2147494520" r:id="rId5"/>
    <p:sldLayoutId id="2147494521" r:id="rId6"/>
    <p:sldLayoutId id="2147494522" r:id="rId7"/>
    <p:sldLayoutId id="2147494523" r:id="rId8"/>
    <p:sldLayoutId id="2147494524" r:id="rId9"/>
    <p:sldLayoutId id="2147494525" r:id="rId10"/>
    <p:sldLayoutId id="21474945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6061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2023年现场水电工程师年度总结及来年计划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92341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92341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74447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87655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87655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来年工作计划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69760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82968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82968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个人成长与职业发展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6507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78282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78282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60387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8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完成了水电站的维护和检修任务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完成了水电站的建设和改造项目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参与了水电站的安全评估和风险评估工作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参与了水电站的节能减排和环保工作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8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遇到的问题：施工现场水电管线安装不符合规范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解决方案：加强施工前的技术交底，提高施工人员技能水平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遇到的问题：水电材料供应不及时影响施工进度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解决方案：加强与供应商的沟通协调，确保材料供应及时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自我提升和学习成果</a:t>
            </a:r>
            <a:endParaRPr lang="zh-CN" altLang="en-US"/>
          </a:p>
        </p:txBody>
      </p:sp>
      <p:sp>
        <p:nvSpPr>
          <p:cNvPr id="104893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完成多个水电工程的设计和施工工作，积累了丰富的经验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参与公司内部培训和分享会，提升团队协作和沟通能力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熟练掌握AutoCAD、Revit等设计软件，提高设计效率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参加行业培训和交流会议，了解最新技术和工程实践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团队合作和沟通经验</a:t>
            </a:r>
            <a:endParaRPr lang="zh-CN" altLang="en-US"/>
          </a:p>
        </p:txBody>
      </p:sp>
      <p:sp>
        <p:nvSpPr>
          <p:cNvPr id="10489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团队合作：与团队成员共同完成项目，协作能力强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沟通经验：与甲方、施工方等沟通顺畅，解决问题能力强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团队协作能力：能够快速融入团队，与团队成员建立良好关系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沟通能力：能够清晰表达自己的观点，善于倾听他人意见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  <p:sp>
        <p:nvSpPr>
          <p:cNvPr id="104903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目标和愿景</a:t>
            </a:r>
            <a:endParaRPr lang="zh-CN" altLang="en-US"/>
          </a:p>
        </p:txBody>
      </p:sp>
      <p:sp>
        <p:nvSpPr>
          <p:cNvPr id="10490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提高水电工程质量，确保工程安全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优化工程管理流程，提高工作效率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加强团队建设，提升员工技能和素质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拓展业务领域，实现可持续发展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重点任务和项目</a:t>
            </a:r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完成水电站大修工作，确保设备正常运行。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推进节能减排工作，提高水电站能效。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加强与当地社区的沟通与合作，促进和谐发展。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开展技术创新和研发工作，提升水电站技术水平。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学习和提升计划</a:t>
            </a:r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掌握新技术：学习最新的水电工程技术，提高个人技能水平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参加培训：参加专业培训课程，提升业务能力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交流与合作：与同行进行交流，分享经验，共同进步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自主学习：利用业余时间自主学习，不断充实自己的知识储备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https://d.book118.com/827106061131006030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Wingdings</vt:lpstr>
      <vt:lpstr>Office Theme</vt:lpstr>
      <vt:lpstr>2023年现场水电工程师年度总结及来年计划</vt:lpstr>
      <vt:lpstr>目录</vt:lpstr>
      <vt:lpstr>2023年工作总结</vt:lpstr>
      <vt:lpstr>完成的项目和任务</vt:lpstr>
      <vt:lpstr>遇到的问题和解决方案</vt:lpstr>
      <vt:lpstr>自我提升和学习成果</vt:lpstr>
      <vt:lpstr>团队合作和沟通经验</vt:lpstr>
      <vt:lpstr>来年工作计划</vt:lpstr>
      <vt:lpstr>目标和愿景</vt:lpstr>
      <vt:lpstr>重点任务和项目</vt:lpstr>
      <vt:lpstr>学习和提升计划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2024-09-02T10:45:45.028</cp:lastPrinted>
  <dcterms:created xsi:type="dcterms:W3CDTF">2024-09-02T02:45:45Z</dcterms:created>
  <dcterms:modified xsi:type="dcterms:W3CDTF">2024-09-02T02:45:47Z</dcterms:modified>
</cp:coreProperties>
</file>