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CD5E-74C7-4C6C-9B0F-6FED77E1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F4239-1A27-4D57-B81E-337602E7A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B6DDE-BCC7-4624-B12D-106EEBFC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A98B9-4B04-462F-AA1D-934CE8DA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63E91-B891-49FC-80F1-8B3350742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E747E-E800-41E5-A3BB-F81124B5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D19E3-2487-4F45-B21B-93FB3559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932A3-C615-4F80-8D1F-C73CD3F1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B5D11-343D-47FC-BA0B-CE8E8E9F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B9E1-3A59-4417-9FED-1FA09C4A2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0B847-9DEC-425C-8E95-BE50F3B8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69" r:id="rId2"/>
    <p:sldLayoutId id="2147485970" r:id="rId3"/>
    <p:sldLayoutId id="2147485971" r:id="rId4"/>
    <p:sldLayoutId id="2147485972" r:id="rId5"/>
    <p:sldLayoutId id="2147485973" r:id="rId6"/>
    <p:sldLayoutId id="2147485974" r:id="rId7"/>
    <p:sldLayoutId id="2147485975" r:id="rId8"/>
    <p:sldLayoutId id="2147485976" r:id="rId9"/>
    <p:sldLayoutId id="2147485977" r:id="rId10"/>
    <p:sldLayoutId id="21474859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6066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2023年编译器工程师年度总结及来年计划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1701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2"/>
          <p:cNvSpPr txBox="1"/>
          <p:nvPr>
            <p:custDataLst>
              <p:tags r:id="rId5"/>
            </p:custDataLst>
          </p:nvPr>
        </p:nvSpPr>
        <p:spPr>
          <a:xfrm>
            <a:off x="5483225" y="365252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4" name="文本框 8"/>
          <p:cNvSpPr txBox="1"/>
          <p:nvPr>
            <p:custDataLst>
              <p:tags r:id="rId6"/>
            </p:custDataLst>
          </p:nvPr>
        </p:nvSpPr>
        <p:spPr>
          <a:xfrm>
            <a:off x="5483225" y="267716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9"/>
          <p:cNvSpPr txBox="1"/>
          <p:nvPr>
            <p:custDataLst>
              <p:tags r:id="rId7"/>
            </p:custDataLst>
          </p:nvPr>
        </p:nvSpPr>
        <p:spPr>
          <a:xfrm>
            <a:off x="5483225" y="462788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8" name="文本框 10"/>
          <p:cNvSpPr txBox="1"/>
          <p:nvPr>
            <p:custDataLst>
              <p:tags r:id="rId8"/>
            </p:custDataLst>
          </p:nvPr>
        </p:nvSpPr>
        <p:spPr>
          <a:xfrm>
            <a:off x="7139940" y="1837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9"/>
            </p:custDataLst>
          </p:nvPr>
        </p:nvSpPr>
        <p:spPr>
          <a:xfrm>
            <a:off x="7139940" y="374396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未来职业规划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2" name="文本框 15"/>
          <p:cNvSpPr txBox="1"/>
          <p:nvPr>
            <p:custDataLst>
              <p:tags r:id="rId10"/>
            </p:custDataLst>
          </p:nvPr>
        </p:nvSpPr>
        <p:spPr>
          <a:xfrm>
            <a:off x="7139940" y="279082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来年工作计划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1"/>
            </p:custDataLst>
          </p:nvPr>
        </p:nvSpPr>
        <p:spPr>
          <a:xfrm>
            <a:off x="7139940" y="469773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对公司的建议与期望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12"/>
            </p:custDataLst>
          </p:nvPr>
        </p:nvCxnSpPr>
        <p:spPr>
          <a:xfrm>
            <a:off x="5634355" y="2545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5"/>
          <p:cNvCxnSpPr/>
          <p:nvPr>
            <p:custDataLst>
              <p:tags r:id="rId13"/>
            </p:custDataLst>
          </p:nvPr>
        </p:nvCxnSpPr>
        <p:spPr>
          <a:xfrm>
            <a:off x="5634355" y="349821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26"/>
          <p:cNvCxnSpPr/>
          <p:nvPr>
            <p:custDataLst>
              <p:tags r:id="rId14"/>
            </p:custDataLst>
          </p:nvPr>
        </p:nvCxnSpPr>
        <p:spPr>
          <a:xfrm>
            <a:off x="5634355" y="445135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540448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完成了编译器优化项目，提高了编译器的性能和效率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参与了多个开源项目的开发和维护，为社区做出了贡献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实现了多个新功能，如代码自动补全、语法高亮等，提高了开发效率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协助团队成员解决了多个技术难题，提高了团队整体水平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技术难点及解决方案</a:t>
            </a:r>
            <a:endParaRPr lang="zh-CN" altLang="en-US"/>
          </a:p>
        </p:txBody>
      </p:sp>
      <p:sp>
        <p:nvSpPr>
          <p:cNvPr id="1049050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52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遇到的难点：优化内存管理 解决方案：引入垃圾回收机制，减少内存泄漏和内存溢出问题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解决方案：引入垃圾回收机制，减少内存泄漏和内存溢出问题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58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遇到的难点：编译效率低下 解决方案：优化编译器算法，提高编译速度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0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解决方案：优化编译器算法，提高编译速度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64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遇到的难点：代码质量不稳定 解决方案：引入静态代码分析工具，提高代码质量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6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解决方案：引入静态代码分析工具，提高代码质量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70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遇到的难点：支持多种编程语言 解决方案：开发插件化架构，支持多种语言编译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2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解决方案：开发插件化架构，支持多种语言编译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高效沟通：与团队成员保持及时、准确、有效的沟通，确保项目进展顺利。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协作能力：与团队成员共同协作，共同解决问题，提高团队整体效率。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领导能力：在项目中担任领导角色，协调各方资源，推动项目进展。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沟通能力：与上下级、客户等各方保持良好沟通，确保项目需求明确、顺利实施。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1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熟练掌握了编译器相关技术，提高了编译器的性能和稳定性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参与了多个编译器项目的开发和优化，积累了丰富的项目经验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提高了团队协作和沟通能力，增强了团队凝聚力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不断学习和探索新技术，提高了自身的技术水平和竞争力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目标与愿景</a:t>
            </a:r>
            <a:endParaRPr lang="zh-CN" altLang="en-US"/>
          </a:p>
        </p:txBody>
      </p:sp>
      <p:sp>
        <p:nvSpPr>
          <p:cNvPr id="10492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提高编译器的性能和稳定性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探索新的编译器技术，保持行业领先地位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完善编译器文档和用户指南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优化编译器代码生成和优化技术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技术学习与提升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掌握一门新的编程语言，提高编程能力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学习编译器优化算法，提升编译性能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参与开源项目，了解最新技术动态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定期参加技术培训和交流活动，保持技术敏锐度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4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鼓励团队成员提出建设性意见和建议，共同改进工作流程和方法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定期组织团队建设活动，增进团队凝聚力和合作精神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定期召开团队会议，及时分享工作进展和遇到的问题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加强与其他部门的沟通与协作，确保项目顺利进行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https://d.book118.com/827106066131006030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2"/>
  <p:tag name="KSO_WM_UNIT_INDEX" val="1_4_2"/>
  <p:tag name="KSO_WM_UNIT_LAYERLEVEL" val="1_1_1"/>
  <p:tag name="KSO_WM_UNIT_PRESET_TEXT" val="04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2023年编译器工程师年度总结及来年计划</vt:lpstr>
      <vt:lpstr>目录</vt:lpstr>
      <vt:lpstr>2023年工作总结</vt:lpstr>
      <vt:lpstr>完成项目及任务</vt:lpstr>
      <vt:lpstr>技术难点及解决方案</vt:lpstr>
      <vt:lpstr>团队合作与沟通</vt:lpstr>
      <vt:lpstr>个人成长与收获</vt:lpstr>
      <vt:lpstr>来年工作计划</vt:lpstr>
      <vt:lpstr>目标与愿景</vt:lpstr>
      <vt:lpstr>技术学习与提升</vt:lpstr>
      <vt:lpstr>团队协作与沟通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2024-09-02T10:45:49.126</cp:lastPrinted>
  <dcterms:created xsi:type="dcterms:W3CDTF">2024-09-02T02:45:49Z</dcterms:created>
  <dcterms:modified xsi:type="dcterms:W3CDTF">2024-09-02T02:45:51Z</dcterms:modified>
</cp:coreProperties>
</file>