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E8B1F-8834-43E3-A26F-E1B6CF60C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65462-AAF1-4CE4-9CA7-C4EB06390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B329C-1821-4CFA-9D72-BA61F4980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55641-BB7E-4FEB-ADB8-D717729CC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CB91E7-801D-40A7-8AC3-7E64DB8D9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982396-1A4E-4745-AED1-F0AC61212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13C3D7-44C6-4189-846F-E6921EF3B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E540A-C96B-4FDD-9991-A7E6A561D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B1FC0-7BC4-4E0A-B63F-9070F90A4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7A972-4F6E-4FFE-B0F0-A6199DC8D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ECFF3-8255-467A-BD40-0DCF2DA38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10030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我国高校本科人才培养方案问题研究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我国高校本科人才培养方案现状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国际高校本科人才培养方案比较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我国高校本科人才培养方案改进建议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高校本科人才培养方案实施保障措施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我国高等教育进入大众化阶段，高校数量和规模不断扩大，本科教育成为高等教育的主体。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社会经济发展对人才需求的多样化，要求高校本科人才培养方案更加灵活和多样化。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高校本科人才培养方案是高等教育教学质量的重要保障，直接关系到人才培养的质量和水平。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通过对我国高校本科人才培养方案的研究，分析其存在的问题和不足，提出改进和优化的建议，促进高校本科人才培养质量的提高。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我国高校本科人才培养方案存在哪些问题？如何改进和优化高校本科人才培养方案？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采用文献研究、案例分析和比较研究等方法，对我国高校本科人才培养方案进行深入分析。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以我国普通本科院校为研究对象，重点研究其本科人才培养方案的设计、实施和评价等方面。同时，结合国内外相关理论和实践进行比较分析。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我国高校本科人才培养方案现状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明确本科教育的人才培养目标，包括知识、能力、素质等方面的要求。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教学安排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实践环节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根据培养目标，设置相应的课程体系，包括公共基础课、专业基础课、专业课、实践课等。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制定详细的教学计划，包括每门课程的学时、学分、考核方式等。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安排实验、实习、社会实践等实践教学环节，培养学生的实践能力和创新精神。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人才培养方案的基本构成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教学计划执行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各高校按照人才培养方案的要求，制定详细的教学计划，并严格执行。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通过建立教学质量监控体系，对教学过程进行全面监控，确保教学质量。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学生满意度调查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定期开展学生满意度调查，了解学生对教学质量的评价和意见反馈。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人才培养方案的实施情况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人才培养方案存在的问题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培养目标与社会需求脱节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部分高校在制定人才培养方案时，未能充分考虑社会需求，导致培养出来的人才与社会需求不匹配。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课程设置不合理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部分高校课程设置过于陈旧，缺乏前沿性和实用性，无法满足学生和社会的发展需求。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实践环节薄弱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部分高校在实践环节投入不足，导致学生缺乏实践能力和创新精神。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教学质量参差不齐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由于各高校师资力量、教学设施等条件的差异，导致教学质量参差不齐，影响了人才培养质量。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国际高校本科人才培养方案比较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多元化课程设置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国际高校通常提供丰富多样的课程，涵盖人文、社会科学、自然科学等多个领域，以满足学生不同的学术兴趣和职业目标。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实践教学环节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国际高校注重实践教学，通过实验、项目、实习等方式，让学生在实践中学习和掌握知识，培养解决问题的能力。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学生自主学习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国际高校鼓励学生自主学习，提供丰富的学术资源和指导，支持学生开展独立研究、参加学术活动等。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国际高校本科人才培养方案的特点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国际化视野开阔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国际高校汇聚了来自世界各地的师生，提供了多元文化的交流环境，有助于学生开阔国际化视野。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实践教学经验丰富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国际高校在实践教学方面积累了丰富的经验，能够为学生提供更多的实践机会和优质的教学资源。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学术自由度高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国际高校通常具有较高的学术自由度，允许学生根据个人兴趣和职业规划自由选择课程和专业方向。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国际高校本科人才培养方案的优势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提高学生自主学习能力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我国高校可以引导学生自主学习，提供更多的学术资源和指导，支持学生开展独立研究、参加学术活动等。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推进国际化进程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我国高校可以积极推进国际化进程，吸引更多的国际学生和教师来华交流和学习，提高我国高校的国际化水平。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加强实践教学环节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我国高校可以借鉴国际高校的经验，加强实践教学环节，提高学生的实践能力和创新能力。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国际高校本科人才培养方案对我国的启示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https://d.book118.com/827110030003006046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2024-09-20T22:59:24.528</cp:lastPrinted>
  <dcterms:created xsi:type="dcterms:W3CDTF">2024-09-20T14:59:24Z</dcterms:created>
  <dcterms:modified xsi:type="dcterms:W3CDTF">2024-09-20T14:59:26Z</dcterms:modified>
</cp:coreProperties>
</file>