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9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65EBA-CAEB-4CA3-A2C8-4A22A318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68412-0957-4A70-BB33-CF28AB7BE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2C203-0C3D-463D-9007-885CFD73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E2105-3620-4D49-8B50-6DDBD04D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F75EE-0838-4F59-BD40-649C545B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93EAD-76AC-4C35-B31B-59CEA5DC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7BF4B-8319-4080-8CBF-9846E1D8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14E68-A50E-42F1-846E-9B5671D0B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F9D77-0876-4735-9591-1A9519E4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E6FBE-8106-40B2-98D4-49F88619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CCFC2-9300-40A9-8C20-4A6030608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88" r:id="rId2"/>
    <p:sldLayoutId id="2147493589" r:id="rId3"/>
    <p:sldLayoutId id="2147493590" r:id="rId4"/>
    <p:sldLayoutId id="2147493591" r:id="rId5"/>
    <p:sldLayoutId id="2147493592" r:id="rId6"/>
    <p:sldLayoutId id="2147493593" r:id="rId7"/>
    <p:sldLayoutId id="2147493594" r:id="rId8"/>
    <p:sldLayoutId id="2147493595" r:id="rId9"/>
    <p:sldLayoutId id="2147493596" r:id="rId10"/>
    <p:sldLayoutId id="21474935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0113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>
            <a:normAutofit fontScale="91852"/>
          </a:bodyPr>
          <a:lstStyle/>
          <a:p>
            <a:r>
              <a:rPr lang="zh-CN" altLang="en-US"/>
              <a:t>三年级下册语文课件第3单元12一幅名扬中外的画人教部编版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单元概述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知识点解析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练习与活动设计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教学建议与注意事项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https://d.book118.com/827110113100006031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三年级下册语文课件第3单元12一幅名扬中外的画人教部编版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2024-09-03T17:30:03.313</cp:lastPrinted>
  <dcterms:created xsi:type="dcterms:W3CDTF">2024-09-03T09:30:03Z</dcterms:created>
  <dcterms:modified xsi:type="dcterms:W3CDTF">2024-09-03T09:30:05Z</dcterms:modified>
</cp:coreProperties>
</file>