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056BB7D-9FE4-4853-91A8-E9A6E0EDAD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424B6F-3ABB-4AB8-B82C-4C76B47580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A03294B-B6A7-466A-AFB4-53D2CED77C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93C3F63-007A-4B83-AC19-1E5B148738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82BDD39-3963-43F3-AA02-9803C3C120D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2965136-F79C-411C-A8E3-2DD7529408B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F56AA9B-9ABB-49AC-A960-A31638CA8B0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F97CA4-1FFC-47D6-A59A-847A6F5343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556671E-4591-4A15-B412-FB4C23E4FD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541C95-67C7-4832-9B6D-467FB52CCE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B0825F-2F12-4E02-BC98-AC80086CBD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1104111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华为虚拟化和桌面云解决方案1</a:t>
            </a:r>
          </a:p>
        </p:txBody>
      </p:sp>
      <p:sp>
        <p:nvSpPr>
          <p:cNvPr id="3" name="TextBox 3"/>
          <p:cNvSpPr txBox="1"/>
          <p:nvPr/>
        </p:nvSpPr>
        <p:spPr>
          <a:xfrm>
            <a:off x="902208" y="420624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alpha val="100000"/>
                  </a:schemeClr>
                </a:solidFill>
                <a:latin typeface="Microsoft Yahei"/>
                <a:ea typeface="Microsoft Yahei"/>
                <a:cs typeface="Microsoft Yahei"/>
              </a:rPr>
              <a:t>汇报人：AA</a:t>
            </a:r>
          </a:p>
        </p:txBody>
      </p:sp>
      <p:sp>
        <p:nvSpPr>
          <p:cNvPr id="4" name="TextBox 4"/>
          <p:cNvSpPr txBox="1"/>
          <p:nvPr/>
        </p:nvSpPr>
        <p:spPr>
          <a:xfrm>
            <a:off x="902208" y="469392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alpha val="100000"/>
                  </a:scheme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解决方案概述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虚拟化技术及应用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桌面云技术及应用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解决方案实施与部署</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解决方案效果评估与优化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客户收益与价值体现</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解决方案概述</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随着企业数字化转型的加速，传统PC模式已无法满足灵活、高效、安全的办公需求。</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数字化转型</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292" r="142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云计算发展</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移动办公需求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667" r="14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云计算技术的成熟和普及为企业提供了更加灵活、高效的资源利用方式。</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移动办公和远程协作成为新常态，需要随时随地访问桌面和应用。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背景与需求</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99" r="89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提供一套完整、高效、安全的虚拟化和桌面云解决方案，满足企业数字化转型和移动办公需求。</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适用于各种规模的企业和组织，提供灵活的部署方式和丰富的功能特性，降低TCO（总体拥有成本），提升用户体验和办公效率。</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解决方案目标与定位</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定位</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目标</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高可用性</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采用集群技术和负载均衡算法，确保系统高可用性和可扩展性。</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构成</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包括服务器虚拟化、桌面虚拟化、应用虚拟化、云管理平台等组件，支持多种硬件平台和操作系统。</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数据安全</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通过数据加密、访问控制、备份恢复等机制保障数据安全。</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易管理性</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提供统一的云管理平台，实现资源的集中管理和监控。</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移动性</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支持各种终端设备和网络环境，实现随时随地访问桌面和应用。</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解决方案构成与特点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虚拟化技术及应用</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935" r="3193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934" r="2393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通过软件模拟硬件环境，将物理资源抽象为逻辑资源，实现资源的灵活分配和高效利用。</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虚拟化技术原理</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提高资源利用率、降低成本、提高系统可用性和灵活性。</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虚拟化技术优势</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虚拟化技术原理及优势</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华为虚拟化计算平台，提供高性能、高可靠的虚拟化服务，支持多种操作系统和应用负载。</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FusionCompute</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华为虚拟化管理平台，提供统一的资源管理、调度和监控，实现自动化运维和智能运营。</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FusionManager</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华为分布式存储产品，提供高性能、高可扩展的存储服务，满足虚拟化环境的存储需求。</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FusionStorage</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华为虚拟化产品介绍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542" r="19542"/>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通过虚拟化技术将桌面操作系统和应用程序运行在数据中心服务器上，用户通过网络访问虚拟桌面，实现桌面的集中管理和按需分配。</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桌面云概述</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基于FusionCompute虚拟化平台和FusionAccess桌面协议，提供高性能、高安全的桌面云服务，支持多种终端设备和操作系统。</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华为桌面云解决方案</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适用于企业办公、教育培训、公共服务等多种场景，提高桌面管理效率，降低TCO成本。</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桌面云应用场景</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虚拟化技术在桌面云中的应用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桌面云技术及应用</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通过虚拟化技术，将物理资源抽象为逻辑资源，实现资源的集中化管理和动态分配。</a:t>
            </a:r>
          </a:p>
        </p:txBody>
      </p:sp>
      <p:pic>
        <p:nvPicPr>
          <p:cNvPr id="4" name="Picture 4"/>
          <p:cNvPicPr>
            <a:picLocks noChangeAspect="1"/>
          </p:cNvPicPr>
          <p:nvPr/>
        </p:nvPicPr>
        <p:blipFill>
          <a:blip r:embed="rId2"/>
          <a:srcRect l="16667" r="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67" r="16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5000" r="1500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集中化资源管理</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采用先进的压缩和传输协议，降低数据传输带宽和延迟，提高用户体验。</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高效数据传输</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通过数据加密、访问控制等安全机制，确保用户数据的安全性和隐私保护。</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安全性增强</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桌面云技术原理及优势</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OceanStor存储产品</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提供高效、可靠的存储服务，满足桌面云业务连续性和数据安全性需求。</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FusionAccess桌面云软件</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提供完整的桌面云解决方案，包括虚拟桌面基础架构、虚拟应用交付和统一管理等功能。</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FusionCompute虚拟化平台</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支持多种虚拟化技术，提供高性能、高可用的虚拟化服务。</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华为桌面云产品介绍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https://d.book118.com/827111041110006035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2024-09-10T01:37:00.980</cp:lastPrinted>
  <dcterms:created xsi:type="dcterms:W3CDTF">2024-09-09T17:37:01Z</dcterms:created>
  <dcterms:modified xsi:type="dcterms:W3CDTF">2024-09-09T17:37:03Z</dcterms:modified>
</cp:coreProperties>
</file>