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50AB1-04DB-4045-A8CA-C5E85B25E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3AF0F-6951-4167-9023-2D798C6F2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12003-0C04-4102-9C5D-7417A4CD4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65884-CBF1-48F9-86D0-244CECEF6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FEAF85-E6A1-4F38-A0AA-1B557B893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84CA85-5E27-4CE9-BC8D-25A299975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B70FFF-9C4E-43E2-B225-66800C705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E2E55-89F9-4586-97DB-780442416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A1E19-D305-46A8-B6B8-B20FB6995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082D8-30D5-442C-878A-47860A3C4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18CD3-ECE3-4A6C-8539-BB6463C53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11140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煤炭开采复工报告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停工期间情况回顾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复工前准备工作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复工后生产计划与安排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环境保护措施落实情况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本报告旨在分析煤炭开采复工情况，评估疫情对煤炭行业的影响，提出应对措施，为政府和企业决策提供参考。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新冠疫情影响，我国煤炭开采行业受到较大冲击，企业停工停产现象普遍。随着疫情得到有效控制，煤炭开采企业陆续复工复产，但面临诸多挑战和困难。本报告基于实地调研和数据分析，对煤炭开采复工情况进行深入研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本报告主要关注2020年新冠疫情爆发以来至2023年期间煤炭开采行业的复工情况。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本报告涵盖全国范围内的主要煤炭产区，包括山西、陕西、内蒙古等省份。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本报告将从煤炭开采复工的总体情况、疫情影响分析、复工过程中遇到的问题及挑战、政策建议等方面展开论述。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停工期间情况回顾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停工前，矿井内发生一起轻微冒顶事故，为确保安全，立即进行停工排查。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安全事故隐患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333" r="19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停工时间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根据国家能源局关于煤炭行业安全生产的相关政策调整，企业进行安全大检查及整改。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自XXXX年XX月XX日起至XXXX年XX月XX日止，共计XX天。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停工原因及时间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安全排查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组织专人对矿井进行全面安全排查，包括通风系统、排水系统、供电系统等。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隐患整改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针对排查出的安全隐患，制定整改措施并严格落实，确保矿井安全。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加强员工安全培训，提高员工安全意识及操作技能。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停工期间安全措施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对矿井内所有设备进行全面检修，确保设备处于良好状态。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对部分老化严重、影响安全生产的设备进行更新，提高设备可靠性。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设备更新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加强设备日常保养工作，延长设备使用寿命，减少故障率。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停工期间设备维护情况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复工前准备工作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人员召回与组建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根据生产计划，提前召回必要人员并进行合理分工，组建开采、机电、通风、安全等专业队伍。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针对复工人员开展安全培训，提高安全意识，确保熟练掌握本岗位操作技能及应急处置措施。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考核与持证上岗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对培训合格人员进行考核，合格后颁发上岗证，确保人员具备上岗资格。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人员组织及培训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设备全面检查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对采煤机、掘进机、运输机等主要生产设备进行全面检查，确保设备完好、运行正常。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供电系统检查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检查供电线路、电气设备等，确保供电系统安全可靠，防止电气事故。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通风系统调试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对通风设施进行检查和调试，确保通风系统正常运行，提供良好工作环境。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设备检查与调试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组织专业人员对矿井进行全面安全隐患排查，包括顶板、瓦斯、水害等方面。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针对排查出的安全隐患，制定整改措施并明确责任人、整改时限，确保隐患及时消除。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整改完成后，组织专业人员进行复查验收，确保隐患整改到位，达到安全生产要求。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复查验收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安全隐患排查与整改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复工后生产计划与安排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在确保安全的前提下，快速恢复生产，达到疫情前的产能水平。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积极响应国家能源战略，推动煤炭产业绿色转型和高质量发展。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通过技术升级和流程优化，提高煤炭开采效率，实现产能稳步提升。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生产目标设定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https://d.book118.com/827111140142006031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2024-09-04T05:53:39.531</cp:lastPrinted>
  <dcterms:created xsi:type="dcterms:W3CDTF">2024-09-03T21:53:39Z</dcterms:created>
  <dcterms:modified xsi:type="dcterms:W3CDTF">2024-09-03T21:53:41Z</dcterms:modified>
</cp:coreProperties>
</file>