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0F3124-3701-4118-9884-029263C42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3DEB7-5B73-45FC-9FD5-5D2177A30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5476FD-1E2C-4014-B0D9-93F73BAF3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9C8A78-A66C-414B-9A47-41E0115DE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D5E2AF-2399-418A-85E2-BA5A6F3D1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47BBD0-53B8-49FE-B3E6-82253A8CA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BAD0D2-4D46-4BD1-8FDA-CA39F1B10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EE55C-7D7D-42C2-8F3A-2CEC29421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1D88A-C03D-422E-A2DD-0037BA4EC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6EA53-7EEA-479D-BED1-5855F7426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3310F-7420-4649-A855-CE2993C7F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1115406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内部审核员培训案例分析报告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内部审核员培训案例概述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案例解决方案与实施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案例总结与建议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提高内部审核员的专业素养和审核能力，确保组织管理体系的有效性和符合性。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促进组织内部审核工作的规范化、标准化和持续改进。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9078" b="1907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分析内部审核员培训案例，总结经验教训，为组织提供改进建议。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随着组织规模的不断扩大和业务范围的逐渐拓展，对内部审核工作提出了更高的要求。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近年来，国内外监管机构对组织管理体系的要求日益严格，组织需要加强内部审核工作以满足相关法规和标准的要求。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组织内部审核员队伍存在专业能力不足、经验欠缺等问题，影响了内部审核工作的质量和效率。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内部审核员培训案例概述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本案例选自某知名企业的内部审核实践，具有代表性和实际意义。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案例来源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该案例涉及多个部门和业务流程，具有复杂性和综合性，适合用于培训内部审核员。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案例特点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该案例适用于企业内部审核员培训，有助于提高审核员在实际工作中发现问题、分析问题和解决问题的能力。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案例适用性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该企业是一家大型跨国企业，拥有多个子公司和分支机构。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管理层要求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涉及制造、销售、研发等多个领域，业务遍布全球。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公司管理层高度重视内部审核工作，要求加强内部审核员培训，提高审核质量。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案例问题描述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审核目标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本次内部审核的目标是检查公司各部门的内部控制体系是否健全、有效，并识别存在的问题和风险。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审核范围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涵盖了公司的各个部门和业务流程，包括财务、采购、生产、销售等环节。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审核方法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采用抽样调查、访谈、文档审查等多种方法进行审核，确保全面、客观地评估内部控制体系的有效性。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确保公司内部管理体系符合相关标准和法规要求，提高管理体系的有效性和合规性。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覆盖公司各个部门和业务流程，包括生产、采购、销售、质量控制等方面。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审核目标与范围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采用抽样调查、现场观察、文件审查等方法进行审核。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制定审核计划、组建审核组、实施审核、编制审核报告等步骤。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审核方法与程序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程序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https://d.book118.com/827111154062006025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2024-08-29T22:53:59.269</cp:lastPrinted>
  <dcterms:created xsi:type="dcterms:W3CDTF">2024-08-29T14:53:59Z</dcterms:created>
  <dcterms:modified xsi:type="dcterms:W3CDTF">2024-08-29T14:54:01Z</dcterms:modified>
</cp:coreProperties>
</file>