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839731-11F8-4281-81B7-D1112621CA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7563AA-A7AE-434A-8375-3D2F10A8AA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95638A-7F4B-4CC6-AEFC-CED900B0D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39C783-41F2-4694-AE6B-1A2C983D0A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5EC317-E8DB-42F5-B682-D676CC6450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584671-42E0-4190-913C-B965B004B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2AF1B72-06E7-4AE5-AF5A-8C3CC69D66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1F6F37-A83E-4FF7-B6BD-E19B31E24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C35180-3E85-404C-B08E-18E82D94C9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C2AACF-6405-4BB0-8CB7-2E8B4DC6AD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C1F3F0-39DC-4B1D-B7E7-D367598FB7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BA184B-3051-18DE-7DA2-B167C7730841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CDA7B5-2A32-4C83-C1BE-9B9F8E1B8A47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9459E8-FC39-8B75-97C0-B7F33CCB9432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265FB853-1C4B-1DEA-8D9E-6DF77306B2DC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FA2568-F373-A0C7-66B5-498C61DF4E0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63FD4-39AC-73FE-8C65-94F6BFB16A2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DB419-7F75-BCF8-FC9F-70DE68365B5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16" y="1655365"/>
            <a:ext cx="4464475" cy="404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C592597-4006-3696-31D0-9229FB083FAE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529254-A42A-FC55-9886-EF3677A4AB5F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353093A-43A9-26FE-BA6B-3DD1F5BE96B8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0A25A8EF-4E0B-8991-DBC0-430E2D10AC7F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0CFD71-634F-E514-BEEA-DCFEF9D9C82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FEC9E64-B0E5-7035-577A-83076E08BC6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711301410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49667" y="3027896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兔毛皮加工与制品开发研究</a:t>
            </a:r>
            <a:endParaRPr lang="en-US" altLang="zh-CN" sz="4200" b="1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兔毛皮的结构及特性研究
 兔毛皮的物理性能测试与分析
 兔毛皮的化学性能测试与分析
 兔毛皮的加工工艺研究
 兔毛皮制品的开发与设计
 兔毛皮制品的市场调研与分析
 兔毛皮制品的生产工艺与技术
 兔毛皮制品的性能测试与评价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CEB4078-FCCF-97EA-6B99-7B347E6D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2" y="4171790"/>
            <a:ext cx="2981087" cy="2697785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兔毛皮的结构及特性研究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兔毛皮加工与制品开发研究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兔毛皮的结构及特性研究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兔毛皮的形态结构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兔毛皮由表皮、真皮和皮下组织三部分组成。表皮又分为角质层、透明层、颗粒层、生发层和基底层。真皮由胶原纤维、弹性纤维和网状纤维组成，并含有血管、神经和皮脂腺等。皮下组织由脂肪细胞和疏松结缔组织组成，具有保温和缓冲作用。</a:t>
            </a:r>
          </a:p>
          <a:p>
            <a:r>
              <a:t>2. 兔毛是直径小于100μm的细软绒毛，又称绒毛纤维，而绒毛是以直径小于20μm的毛发为基本单位，相互盘绕并用细小的钩子钩连在一起，毛根埋藏在皮肤中，毛尖露出毛孔。绒毛具有良好的保温性能和柔软的手感。</a:t>
            </a:r>
          </a:p>
          <a:p>
            <a:r>
              <a:t>3. 兔毛皮是兔毛皮经加工后制成的产品，包括兔毛皮板和兔毛皮革。兔毛皮板是指兔毛皮经过脱毛、鞣制和整理等工序加工而成，具有柔软、轻便、保暖等特点。兔毛皮革是指兔毛皮板经过进一步加工，使之具有更高的强度、耐磨性和防水性等特点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兔毛皮的结构及特性研究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兔毛皮的物理和化学性质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兔毛皮的物理性质包括颜色、光泽、柔软性、弹性、吸湿性、导热性和透气性等。兔毛皮的颜色一般为白色、黑色、灰色或棕色，具有较好的光泽。兔毛皮柔软、富有弹性，吸湿性强，导热性和透气性差。</a:t>
            </a:r>
          </a:p>
          <a:p>
            <a:r>
              <a:t>2. 兔毛皮的化学性质包括蛋白质含量、脂肪含量、水分含量和灰分含量等。兔毛皮的蛋白质含量约为75%，脂肪含量约为15%，水分含量约为10%，灰分含量约为1%。兔毛皮的蛋白质主要由角蛋白组成，脂肪主要由甘油三酯和脂肪酸组成，水分主要由游离水和结合水组成，灰分主要由无机盐和金属元素组成。</a:t>
            </a:r>
          </a:p>
          <a:p>
            <a:r>
              <a:t>3. 兔毛皮的物理和化学性质与其结构和组成密切相关。兔毛皮的蛋白质含量高，决定了其具有较强的韧性和弹性。兔毛皮的脂肪含量高，决定了其具有良好的保温性能。兔毛皮的水分含量高，决定了其具有较强的吸湿性。兔毛皮的灰分含量低，决定了其具有较好的耐腐蚀性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兔毛皮的物理性能测试与分析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兔毛皮加工与制品开发研究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兔毛皮的物理性能测试与分析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兔毛皮的物理性能测试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兔毛皮的毛长和密度：兔毛皮的物理性能测试包括测量毛长和密度。毛长是指从毛根到毛梢的长度，密度是指单位面积内的毛根数量。毛长和密度是影响兔毛皮价值的重要因素，毛长越长，密度越大，兔毛皮的价值就越高。</a:t>
            </a:r>
          </a:p>
          <a:p>
            <a:r>
              <a:t>2. 兔毛皮的色泽和光泽：兔毛皮的物理性能测试还包括测量色泽和光泽。色泽是指兔毛皮的颜色，光泽是指兔毛皮表面反射光线的强度。色泽和光泽是影响兔毛皮美观的重要因素，色泽鲜艳，光泽明亮的兔毛皮价值更高。</a:t>
            </a:r>
          </a:p>
          <a:p>
            <a:r>
              <a:t>3. 兔毛皮的柔软性和弹性：兔毛皮的物理性能测试还包括测量柔软性和弹性。柔软性是指兔毛皮的手感，弹性是指兔毛皮在受到外力变形后恢复原状的能力。柔软性和弹性是影响兔毛皮穿着舒适性的重要因素，手感柔软，弹性好的兔毛皮穿着舒适性更好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兔毛皮的物理性能测试与分析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兔毛皮的物理性能分析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兔毛皮的物理性能分析方法：兔毛皮的物理性能分析方法包括显微镜观察，化学分析，机械测试等。显微镜观察可以观察到兔毛皮的微观结构，化学分析可以测定兔毛皮的化学成分，机械测试可以测量兔毛皮的强度，韧性，弹性等力学性能。</a:t>
            </a:r>
          </a:p>
          <a:p>
            <a:r>
              <a:t>2. 兔毛皮的物理性能分析结果：兔毛皮的物理性能分析结果表明，兔毛皮的毛长在10～20毫米之间，密度在1000～2000根/平方厘米之间，色泽从白色到黑色不等，光泽明亮，手感柔软，弹性好，强度和韧性高。</a:t>
            </a:r>
          </a:p>
          <a:p>
            <a:r>
              <a:t>3. 兔毛皮的物理性能与用途：兔毛皮的物理性能决定了它的用途。兔毛皮毛长长，密度大，色泽鲜艳，光泽明亮，手感柔软，弹性好，强度和韧性高，因此可以用来制作各种服装，如大衣，帽子，围巾等。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兔毛皮的化学性能测试与分析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兔毛皮加工与制品开发研究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兔毛皮的化学性能测试与分析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兔毛皮氨基酸组成与蛋白质含量测定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兔毛皮蛋白质含量测定：采用凯氏定氮法测定兔毛皮蛋白质含量，并计算蛋白质含量百分比。</a:t>
            </a:r>
          </a:p>
          <a:p>
            <a:r>
              <a:t>2. 兔毛皮氨基酸组成测定：采用酸水解法测定兔毛皮氨基酸组成，并计算各氨基酸含量百分比。</a:t>
            </a:r>
          </a:p>
          <a:p>
            <a:r>
              <a:t>3. 兔毛皮氨基酸组成与蛋白质含量分析：分析兔毛皮氨基酸组成与蛋白质含量对兔毛皮品质的影响，为兔毛皮加工与制品开发提供理论基础。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兔毛皮热性能测试与分析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兔毛皮导热系数测定：采用热线法测定兔毛皮导热系数，并比较不同兔毛皮样品的导热系数差异。</a:t>
            </a:r>
          </a:p>
          <a:p>
            <a:r>
              <a:t>2. 兔毛皮热阻测定：采用热流法测定兔毛皮热阻，并比较不同兔毛皮样品的热阻差异。</a:t>
            </a:r>
          </a:p>
          <a:p>
            <a:r>
              <a:t>3. 兔毛皮热性能分析：分析兔毛皮热性能对兔毛皮服装保暖性的影响，为兔毛皮服装设计与开发提供理论依据。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兔毛皮的化学性能测试与分析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兔毛皮力学性能测试与分析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兔毛皮拉伸强度测定：采用拉伸试验机测定兔毛皮拉伸强度，并比较不同兔毛皮样品的拉伸强度差异。</a:t>
            </a:r>
          </a:p>
          <a:p>
            <a:r>
              <a:t>2. 兔毛皮撕裂强度测定：采用撕裂试验机测定兔毛皮撕裂强度，并比较不同兔毛皮样品的撕裂强度差异。</a:t>
            </a:r>
          </a:p>
          <a:p>
            <a:r>
              <a:t>3. 兔毛皮耐磨性测定：采用耐磨试验机测定兔毛皮耐磨性，并比较不同兔毛皮样品的耐磨性差异。</a:t>
            </a:r>
          </a:p>
          <a:p>
            <a:r>
              <a:t>4. 兔毛皮力学性能分析：分析兔毛皮力学性能对兔毛皮服装耐用性的影响，为兔毛皮服装设计与开发提供理论指导。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兔毛皮吸湿性测试与分析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兔毛皮吸湿率测定：采用恒温恒湿箱法测定兔毛皮吸湿率，并比较不同兔毛皮样品的吸湿率差异。</a:t>
            </a:r>
          </a:p>
          <a:p>
            <a:r>
              <a:t>2. 兔毛皮回潮率测定：采用回潮箱法测定兔毛皮回潮率，并比较不同兔毛皮样品的回潮率差异。</a:t>
            </a:r>
          </a:p>
          <a:p>
            <a:r>
              <a:t>3. 兔毛皮吸湿性分析：分析兔毛皮吸湿性对兔毛皮服装舒适性的影响，为兔毛皮服装设计与开发提供理论依据。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兔毛皮的化学性能测试与分析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兔毛皮透气性测试与分析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兔毛皮透气率测定：采用透气性试验机测定兔毛皮透气率，并比较不同兔毛皮样品的透气率差异。</a:t>
            </a:r>
          </a:p>
          <a:p>
            <a:r>
              <a:t>2. 兔毛皮透湿率测定：采用透湿性试验机测定兔毛皮透湿率，并比较不同兔毛皮样品的透湿率差异。</a:t>
            </a:r>
          </a:p>
          <a:p>
            <a:r>
              <a:t>3. 兔毛皮透气性分析：分析兔毛皮透气性对兔毛皮服装舒适性的影响，为兔毛皮服装设计与开发提供理论指导。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兔毛皮抗菌性测试与分析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兔毛皮抗菌率测定：采用抑菌圈法测定兔毛皮抗菌率，并比较不同兔毛皮样品的抗菌率差异。</a:t>
            </a:r>
          </a:p>
          <a:p>
            <a:r>
              <a:t>2. 兔毛皮抗菌谱测定：采用平板划线法测定兔毛皮抗菌谱，并比较不同兔毛皮样品的抗菌谱差异。</a:t>
            </a:r>
          </a:p>
          <a:p>
            <a:r>
              <a:t>3. 兔毛皮抗菌性分析：分析兔毛皮抗菌性对兔毛皮服装卫生性的影响，为兔毛皮服装设计与开发提供理论依据。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兔毛皮的加工工艺研究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兔毛皮加工与制品开发研究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兔毛皮的加工工艺研究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兔毛皮采集与分类：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兔毛皮采集：包括活皮采集和宰后采皮两种方式，活皮采集可获得完整的毛皮，而宰后采皮则需要进行剥皮处理。</a:t>
            </a:r>
          </a:p>
          <a:p>
            <a:r>
              <a:t>2. 兔毛皮分类：根据兔毛皮的品质、产地、颜色等因素进行分类，以便于后续的加工和利用。</a:t>
            </a:r>
          </a:p>
          <a:p>
            <a:r>
              <a:t>3. 兔毛皮品质评价：对兔毛皮的质量进行评估，包括毛皮的密度、长度、色泽、光泽等方面，以确定其价值和用途。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兔毛皮清洗与干燥：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兔毛皮清洗：去除兔毛皮上的污垢、油脂和其他杂质，以提高毛皮的品质和美观度。</a:t>
            </a:r>
          </a:p>
          <a:p>
            <a:r>
              <a:t>2. 兔毛皮干燥：将清洗后的兔毛皮进行干燥处理，以防止霉变和细菌滋生。</a:t>
            </a:r>
          </a:p>
          <a:p>
            <a:r>
              <a:t>3. 兔毛皮整理：对干燥后的兔毛皮进行整理，包括修剪毛皮、去除杂毛、整形等，以使其更加美观和整齐。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兔毛皮的加工工艺研究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兔毛皮鞣制与染色：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兔毛皮鞣制：对兔毛皮进行鞣制处理，使其具有柔软、耐磨、不易腐烂等特性，提高毛皮的品质和使用寿命。</a:t>
            </a:r>
          </a:p>
          <a:p>
            <a:r>
              <a:t>2. 兔毛皮染色：对兔毛皮进行染色处理，使其具有不同的颜色和花纹，满足不同消费者的需求。</a:t>
            </a:r>
          </a:p>
          <a:p>
            <a:r>
              <a:t>3. 兔毛皮整理：对鞣制和染色后的兔毛皮进行整理，包括修剪毛皮、去除杂毛、整形等，以使其更加美观和整齐。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兔毛皮制衣工艺：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兔毛皮制衣设计：根据兔毛皮的特性和美观度，设计出不同的服装款式，充分展现兔毛皮的魅力。</a:t>
            </a:r>
          </a:p>
          <a:p>
            <a:r>
              <a:t>2. 兔毛皮裁剪：根据服装设计图，将兔毛皮裁剪成所需的大小和形状，以保证服装的合身度和美观度。</a:t>
            </a:r>
          </a:p>
          <a:p>
            <a:r>
              <a:t>3. 兔毛皮缝制：将裁剪好的兔毛皮进行缝合，形成服装的各个部件，注意缝合的牢固性和美观性。</a:t>
            </a:r>
          </a:p>
          <a:p>
            <a:r>
              <a:t>4. 兔毛皮制衣整理：对缝制完成的兔毛皮服装进行整理，包括熨烫、整形、包装等，以使其更加美观和整齐。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兔毛皮的加工工艺研究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兔毛皮制品护理与保养：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兔毛皮制品日常护理：定期对兔毛皮制品进行清洁和保养，以保持其美观度和使用寿命。</a:t>
            </a:r>
          </a:p>
          <a:p>
            <a:r>
              <a:t>2. 兔毛皮制品防潮防蛀：将兔毛皮制品储存在干燥、阴凉、通风良好的地方，避免潮湿和蛀虫的侵害。</a:t>
            </a:r>
          </a:p>
          <a:p>
            <a:r>
              <a:t>3. 兔毛皮制品清洁方法：使用中性洗涤剂和冷水对兔毛皮制品进行清洗，避免使用强碱性或强酸性洗涤剂。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兔毛皮制品市场前景：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兔毛皮制品市场需求：近年来，随着人们生活水平的提高和对时尚的追求，兔毛皮制品的需求不断增长。</a:t>
            </a:r>
          </a:p>
          <a:p>
            <a:r>
              <a:t>2. 兔毛皮制品市场竞争：兔毛皮制品市场竞争激烈，国内外众多企业都在争夺市场份额。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https://d.book118.com/827113014106006041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8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兔毛皮的结构及特性研究</vt:lpstr>
      <vt:lpstr> 兔毛皮的结构及特性研究</vt:lpstr>
      <vt:lpstr> 兔毛皮的结构及特性研究</vt:lpstr>
      <vt:lpstr> 兔毛皮的物理性能测试与分析</vt:lpstr>
      <vt:lpstr> 兔毛皮的物理性能测试与分析</vt:lpstr>
      <vt:lpstr> 兔毛皮的物理性能测试与分析</vt:lpstr>
      <vt:lpstr> 兔毛皮的化学性能测试与分析</vt:lpstr>
      <vt:lpstr> 兔毛皮的化学性能测试与分析</vt:lpstr>
      <vt:lpstr> 兔毛皮的化学性能测试与分析</vt:lpstr>
      <vt:lpstr> 兔毛皮的化学性能测试与分析</vt:lpstr>
      <vt:lpstr> 兔毛皮的加工工艺研究</vt:lpstr>
      <vt:lpstr>#. 兔毛皮的加工工艺研究</vt:lpstr>
      <vt:lpstr>#. 兔毛皮的加工工艺研究</vt:lpstr>
      <vt:lpstr>#. 兔毛皮的加工工艺研究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2024-09-14T08:04:55.187</cp:lastPrinted>
  <dcterms:created xsi:type="dcterms:W3CDTF">2024-09-14T00:04:55Z</dcterms:created>
  <dcterms:modified xsi:type="dcterms:W3CDTF">2024-09-14T00:04:57Z</dcterms:modified>
</cp:coreProperties>
</file>