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FB749-9BC5-4BF0-B18F-25E61B230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ACAF6-A26D-4467-B560-BC0854F7C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CDF83-D57E-4DFB-ACA7-57D185B53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B6F2A5-4943-4074-8A6E-90B48465E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38288B-8638-4890-AC63-A983ABBD1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B41774-24F4-4185-B909-6766C6C32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CF519D-DAE2-40CE-820B-FB1264624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BDC4E6-85E9-421D-9F85-B3CF5569B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572FFA-D65A-4E7D-9279-D187EAD96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377BC7-95A5-413B-BBE0-57BFDE214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3F61FF-3E70-47EF-BF0D-FF31938E1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14016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概率论与数理统计统计量及其分布1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常用统计量及其分布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参数假设检验方法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方差分析及回归分析初步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样本空间的子集，即某些可能结果的组合。常用大写字母A、B等表示。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基本事件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只包含一个样本点的事件。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样本空间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所有可能结果的集合，常用大写字母S表示。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样本空间与事件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事件A发生的可能性大小，记为P(A)。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非负性、规范性（必然事件的概率为1）、可加性（互斥事件的概率和）。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概率性质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概率定义及性质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在事件B发生的条件下，事件A发生的概率，记为P(A|B)。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如果事件A和事件B的发生互不影响，则称事件A和事件B相互独立。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条件概率与独立性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独立性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条件概率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全概率公式与贝叶斯公式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全概率公式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如果事件B1、B2、...、Bn构成一个完备事件组，且都有正概率，则对任意一个事件A，有P(A)=P(A|B1)P(B1)+P(A|B2)P(B2)+...+P(A|Bn)P(Bn)。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贝叶斯公式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在全概率公式的假定下，有P(Bi|A)=[P(A|Bi)P(Bi)]/P(A)，其中i=1,2,...,n。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总体与样本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2881" y="5436037"/>
            <a:ext cx="2541428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71715" y="4184077"/>
            <a:ext cx="2541428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736929" y="2936302"/>
            <a:ext cx="2541428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样本容量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从总体中随机抽取的一部分个体组成的集合。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样本中包含的个体数。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研究对象的全体个体组成的集合。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由样本数据计算出来的量，用于描述样本特征。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无偏性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统计量的期望值等于总体参数的真值。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一致性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随着样本容量的增加，统计量的值逐渐接近总体参数的真值。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对于同一总体参数的两个无偏估计量，方差较小的估计量更有效。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统计量定义及性质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样本均值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样本中所有数据的平均值，用于估计总体均值。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样本方差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样本中各数据与样本均值之差的平方的平均值，用于估计总体方差。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样本标准差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样本方差的平方根，用于衡量数据的离散程度。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样本矩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样本的k阶原点矩和k阶中心矩，用于描述数据的分布形态。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常见统计量举例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抽样分布概念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卡方分布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n个相互独立的服从标准正态分布的随机变量的平方和服从自由度为n的卡方分布。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三大抽样分布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卡方分布、t分布和F分布，在参数估计和假设检验中具有重要作用。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抽样分布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由样本统计量所形成的概率分布。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t分布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用于根据小样本来估计呈正态分布且方差未知的总体的均值，其形状与自由度df有关。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F分布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两个卡方分布变量的比值服从F分布，常用于方差分析和回归分析中的假设检验。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常用统计量及其分布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均值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描述数据集中趋势的统计量，是所有数据之和除以数据个数。对于随机变量X，其均值E(X)表示随机变量取值的平均水平。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描述数据离散程度的统计量，是每个数据与均值之差的平方的平均值。对于随机变量X，其方差D(X)表示随机变量取值的波动程度。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均值与方差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一种基于样本矩来估计总体矩的方法。通过样本的一阶矩（即样本均值）来估计总体的均值，通过样本的二阶矩（即样本方差）来估计总体的方差。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矩估计法具有一致性、无偏性和有效性等优良性质，在实际应用中广泛使用。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矩估计法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矩估计法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最大似然估计法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一种基于似然函数来估计总体参数的方法。通过最大化似然函数来得到参数的估计值，即选择使得观测数据出现概率最大的参数值。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最大似然估计法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最大似然估计法具有一致性、渐近无偏性和渐近有效性等优良性质，在参数估计中占有重要地位。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https://d.book118.com/827114016006006035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2024-09-09T06:10:07.055</cp:lastPrinted>
  <dcterms:created xsi:type="dcterms:W3CDTF">2024-09-08T22:10:07Z</dcterms:created>
  <dcterms:modified xsi:type="dcterms:W3CDTF">2024-09-08T22:10:09Z</dcterms:modified>
</cp:coreProperties>
</file>