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42ACB-3716-4091-BCC8-002DBE42E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97A5C-8310-45E5-ACD5-7CE1CCBC1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FF87D-0BB2-40DF-9C39-59AF0CAB4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5228B-9163-4E95-B282-B467546C9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0F1760-5DCD-4E2A-AE56-4477125F4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4B39EB-3ABE-42F0-B135-112EE3904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8CD088-7BA7-407C-A8D8-B5A5C33B3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8B922-A3FD-47F4-ACF0-5E740CE1C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9AB8C-2572-4B24-B4ED-A8DA9EE24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54935-D7FD-4049-A0F3-8148AAD46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F7642-F2DE-47A9-ABA8-88DAB0F2E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14160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食品安全保护学生的舌尖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食品安全现状及问题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学生食品安全教育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学校食堂食品安全管理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校园周边食品安全监管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学生食品安全事件应对与处理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食品安全现状及问题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近年来，食品安全事件不断曝光，涉及多个领域和环节，引发社会广泛关注。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食品安全事件频发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08" r="9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监管体系不完善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企业诚信缺失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当前食品安全监管存在多头管理、重复监管等问题，导致监管效率低下，难以形成有效合力。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部分企业为了追求利润，忽视食品安全法规和标准，存在违法违规行为。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当前食品安全形势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726" b="87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778" b="9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学生食品安全问题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学校食堂卫生问题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部分学校食堂存在卫生条件差、餐具消毒不彻底等问题，容易引发食源性疾病。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校园周边食品安全隐患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校园周边的食品摊贩、小餐馆等存在无证经营、食品来源不明等问题，给学生带来食品安全风险。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学生自带食品问题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学生自带食品可能存在过期、变质等问题，同时缺乏有效监管和检测手段。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8" r="1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我国食品安全的基本法律，规定了食品生产和加工、食品销售和餐饮服务等各环节的食品安全要求和法律责任。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包括国家标准、行业标准等，规定了食品中有害物质的限量、食品添加剂的使用等具体指标。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国家市场监督管理总局及其下属机构负责食品安全监管工作，包括制定法规和标准、开展监督检查和抽检等。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监管机构和职责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食品安全法规及标准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学生食品安全教育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333" r="12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介绍食品添加剂与营养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让学生了解食品添加剂的作用、种类以及营养与健康的关系。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传播食品安全基本概念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向学生普及食品安全的定义、重要性以及食品安全法规等相关知识。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讲解食品污染与危害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阐述食品污染的途径、危害以及预防措施，提高学生防范意识。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食品安全知识普及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强调餐前洗手的重要性，教授正确的洗手方法，培养学生餐前洗手的习惯。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倡导餐前洗手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讲解分餐制的好处，鼓励学生在学校、家庭等场合实行分餐制，减少疾病传播风险。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推广分餐制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教育学生正确的食物保存方法，如生熟分开、及时冷藏等，以及食物处理技巧，如烧熟煮透、避免交叉污染等。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指导食物保存与处理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饮食卫生习惯培养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强化食品安全责任感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通过案例分析、角色扮演等形式，让学生认识到自己在食品安全中的责任，提高自我保护意识。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培养食品安全监督员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鼓励学生成为食品安全监督员，关注身边食品安全问题，及时向有关部门反映并协助解决。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开展食品安全实践活动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组织学生参观食品企业、检测实验室等，了解食品安全监管流程，增强学生对食品安全的信任感。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82" r="1628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食品安全意识提升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学校食堂食品安全管理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确保食材来源可靠，选择有良好信誉和合规证明的供应商。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125" r="9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严格筛选供应商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建立食材验收流程，对每批进货的食材进行质量检查，确保食材新鲜、无变质。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食材验收制度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按照食材的储存要求，合理控制温度、湿度，避免交叉污染。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储存条件控制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食材采购与储存管理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确保食品加工人员具备食品安全知识，定期进行培训。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加工人员培训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制定食品加工操作规范，确保食品加工过程符合卫生标准。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加工过程规范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917" r="17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对食品加工过程进行实时监控，记录关键控制点的操作情况，以便追溯。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食品加工过程监控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https://d.book118.com/827114160033006041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2024-09-13T22:02:26.571</cp:lastPrinted>
  <dcterms:created xsi:type="dcterms:W3CDTF">2024-09-13T14:02:26Z</dcterms:created>
  <dcterms:modified xsi:type="dcterms:W3CDTF">2024-09-13T14:02:28Z</dcterms:modified>
</cp:coreProperties>
</file>