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6F4C1-61E1-47C4-9D85-50AC84CEB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D295B-3621-4F0B-A548-D79350E28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51503-1286-4222-B0FF-BAF19EAC1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CFE0F-E5F8-4AFB-9F13-356444E3E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C22582-B647-4433-884E-AD54ECDF7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F65B26-5C1A-46C1-AFFC-20351394F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91C84E-475B-4B17-9942-23B0E8591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876A92-3A85-439A-9C49-988B84F7C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ADC08D-274A-491A-933C-40D4164AA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EF843-04D4-4CCB-89FA-A0E9F0C2F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8E981-756F-4FA9-AACB-78F92B306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15142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正畸护理配合流程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正畸护理前期准备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正畸矫治过程护理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正畸矫治后护理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正畸护理常见问题及处理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正畸护理注意事项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正畸护理前期准备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评估患者年龄和生长发育状况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根据患者的年龄和生长发育状况，评估矫治效果和预后。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评估患者口腔健康状况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检查牙齿排列、咬合关系、牙周组织健康状况，以及颞下颌关节功能是否正常。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了解患者口腔卫生习惯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了解患者刷牙、使用牙线和漱口水的频率及方法，以便给予正确的指导。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患者口腔状况评估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针对不同的矫治器，向患者详细介绍其优缺点，以便患者做出选择。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根据患者口腔状况和矫治目标，向患者推荐适合的矫治方案。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911" r="991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根据患者口腔状况和矫治目标，选择合适的矫治器，如金属矫治器、陶瓷矫治器、隐形矫治器等。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矫治器选择与推荐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包括正畸牙刷、牙线、间隙刷、漱口水等，以及定期口腔清洁所需的超声波治疗仪等。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准备正畸护理用品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向患者介绍正畸牙刷的正确使用方法，以及牙线、间隙刷的正确使用技巧，并告知患者漱口水的正确使用方法。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指导患者正确使用正畸护理用品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在矫治过程中，定期回诊复查是保证矫治效果的重要环节，因此应提醒患者按时回诊复查。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提醒患者定期回诊复查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矫治前护理用品准备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正畸矫治过程护理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在矫治器安装过程中，需要确保矫治器的位置和固定方式正确，以避免对口腔造成不必要的损伤。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矫治器安装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矫治器安装后，需要根据患者的矫治效果进行适当的调整，以确保矫治效果达到最佳。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矫治器调整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矫治器安装与调整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指导患者正确的刷牙方式，包括刷牙频率、刷牙时间、刷牙姿势等，以保持口腔卫生。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帮助患者建立良好的口腔卫生习惯，如饭后漱口、定期使用牙线等，以预防牙周病等口腔问题。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矫治过程中的口腔卫生指导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口腔卫生习惯培养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刷牙指导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指导患者如何正确清洁矫治器，包括使用牙刷、牙膏、酒精等工具进行清洁，以保证矫治器的卫生和延长使用寿命。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矫治器清洁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提醒患者注意矫治器的保养，避免矫治器受到外力撞击或长时间暴露在高温环境中，以保证矫治器的正常使用和效果。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矫治器保养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矫治器清洁与保养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正畸矫治后护理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https://d.book118.com/827115142164006032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2024-09-06T00:36:30.888</cp:lastPrinted>
  <dcterms:created xsi:type="dcterms:W3CDTF">2024-09-05T16:36:30Z</dcterms:created>
  <dcterms:modified xsi:type="dcterms:W3CDTF">2024-09-05T16:36:32Z</dcterms:modified>
</cp:coreProperties>
</file>