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5BD98B-BE0C-4D0B-AF74-06D7E1BE24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47BD5E-DA8E-4D4F-A6FF-3436506A39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4AF747-7643-47E4-A98E-DD1BD6C2A8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6738DF-4406-49DC-A7CE-32023F97F7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3B9920-1A47-43CE-B2C4-8E15E13BF2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7657E8-EBFF-42FF-8E38-44681C3810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4EF683-150E-4E03-A9D1-5715340A9E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E06FA6-B0D1-490B-A770-C06AB4BE28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9E716C-C20A-4227-A9E0-4887FBEBF3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C73492-0076-40C8-9440-9118879CB9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254B7B-5CAF-4C52-84D0-42B45CBBE6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11605514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护理综合考研讲解课件</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1500">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护理学基础知识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护理学基本理论</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护理实践技能</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护理教育</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护理研究</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护理伦理与法律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护理学基础知识</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护理学是一门以自然科学和社会科学为基础，研究维护、促进和恢复人类健康的综合性应用学科。</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护理学定义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67" b="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护理实践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护理对象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750" r="15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护理实践是运用护理理论、知识和技能，通过护理程序为人类提供健康照顾和保健服务的过程。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护理对象包括个体、家庭、社区等不同层面，涵盖从婴儿到老年人的全生命周期。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护理学的基本概念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护理学起源于人类对生命健康的关注和照顾，随着医学和社会的进步，逐渐发展成为一门独立的学科。</a:t>
            </a:r>
          </a:p>
        </p:txBody>
      </p:sp>
      <p:pic>
        <p:nvPicPr>
          <p:cNvPr id="6" name="Picture 6"/>
          <p:cNvPicPr>
            <a:picLocks noChangeAspect="1"/>
          </p:cNvPicPr>
          <p:nvPr/>
        </p:nvPicPr>
        <p:blipFill>
          <a:blip r:embed="rId2"/>
          <a:srcRect l="16201" r="1620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起源与发展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护理教育经历了从无到有、从低级到高级的发展过程，目前已经形成了较为完善的学科体系。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护理教育</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750" r="8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护理实践在实践中不断发展和完善，从简单的疾病护理到全面健康照顾，涵盖了预防、保健、康复等多个领域。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护理实践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571" r="2657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护理学涉及自然科学、社会科学等多个领域，需要综合运用多学科知识解决实际问题。</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综合性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护理学是一门应用性学科，强调理论与实践相结合，注重培养实际操作能力。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应用性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护理学关注人的生命健康和心理需求，强调人文关怀和人性化的服务理念。</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人文性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护理学在实践中不断发展和创新，需要不断探索新的理论和实践模式，以适应人类健康需求的不断变化。</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创新性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护理学的学科特点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护理学基本理论</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弗洛伊德的精神分析理论</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弗洛伊德的精神分析理论在护理学中具有重要影响，它强调潜意识、性欲和人格结构对人的行为和健康的影响。</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该理论认为人的心理活动受到潜意识的影响，潜意识中的性欲冲动是人的心理动力的重要组成部分。同时，人的心理结构分为本我、自我和超我三个层次，它们之间的相互作用影响着人的行为和健康。在护理实践中，了解患者的潜意识需求和心理结构，有助于更好地理解其行为和应对方式，提供更加贴心的护理服务。</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皮亚杰的认知发展理论对护理学中的儿童护理和健康教育具有指导意义，它强调通过适应环境和认知发展促进个体成长。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该理论认为儿童的认知发展经历了感知运动阶段、前操作阶段、操作阶段和形式操作阶段四个阶段，每个阶段都有不同的特点和需求。在护理实践中，了解儿童的认知发展阶段，提供符合其认知特点的健康教育和护理措施，有助于促进儿童的健康成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皮亚杰的认知发展理论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奥瑞姆的自理理论为护理学中的自我照顾提供了理论基础，它强调个体在应对生活中的压力和挑战时需要具备自我照顾的能力。</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理论认为个体在应对日常生活中的压力和挑战时，需要具备感知、组织和行动三个方面的能力。感知能力是指个体对自身需求和环境的认识；组织能力是指个体能够有效地安排和整合资源；行动能力则是指个体能够采取有效的应对措施。在护理实践中，了解患者的自理能力，提供适当的支持和指导，有助于提高其自我照顾的能力，促进其康复和生活质量的提高。</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奥瑞姆的自理理论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罗伊的适应模式为护理学中的适应不良提供了解决方案，它强调个体在面对压力和变化时需要积极适应环境。</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模式认为个体在面对压力和变化时，会经历否认、愤怒、讨价还价、抑郁、接受五个阶段。在护理实践中，了解患者所处的适应阶段，提供相应的支持和指导，有助于帮助其更好地适应环境和应对挑战。同时，该模式也强调了社会支持系统对个体适应的重要作用，提示护理人员在工作中要关注患者的社会支持状况，提供必要的支持和资源链接。</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罗伊的适应模式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护理实践技能</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112" r="2711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基础护理技能的定义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基础护理技能是护理实践中最基本、最常用的技能，包括测量生命体征、给药、注射、采血等。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基础护理技能的重要性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基础护理技能是护理实践的核心，是护士必须掌握的基本功，对于保障患者的安全和健康至关重要。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基础护理技能的分类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基础护理技能包括技术性操作和日常生活照顾两部分，其中技术性操作包括给药、注射、采血等，日常生活照顾包括饮食照顾、排泄照顾、卧位安置等。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基础护理技能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962" b="39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299" b="129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高级护理技能</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高级护理技能的定义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高级护理技能是指那些在护理实践中难度较大、技术性较强的技能，如急救技术、心肺复苏等。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高级护理技能的重要性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高级护理技能对于危重患者的救治至关重要，能够提高患者的生存率，降低并发症的发生率。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高级护理技能的分类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高级护理技能包括急救技术、心肺复苏、机械通气等。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https://d.book118.com/827116055145006033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2024-09-07T09:44:09.112</cp:lastPrinted>
  <dcterms:created xsi:type="dcterms:W3CDTF">2024-09-07T01:44:09Z</dcterms:created>
  <dcterms:modified xsi:type="dcterms:W3CDTF">2024-09-07T01:44:11Z</dcterms:modified>
</cp:coreProperties>
</file>