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FAE78-753D-4512-98A4-87D08ED73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50FB4-0CD6-406B-B7DC-266761EB9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97598-482A-4211-82FB-6DCC80C90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44ACFC-0F2D-4B40-BAC9-74EE35147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4FA894-7509-485D-94C7-40AF1811E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668059-C716-4E4D-8E3F-66C7FA11C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AECF93-584B-44B8-ADCD-2D970C1CF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BB3DB-E3C9-4559-AC73-294D1DBB2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19F48A-D6B4-433C-8A15-28FFF9357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C1D7D-2542-41D8-88E6-93F1BC893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EC1DE-DC11-484B-B83D-9AA65C8AC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161421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室外活动期间呼吸道感染预防措施手册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活动前期准备与宣传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个人防护措施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现场管理策略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健康监测与报告机制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应对突发情况处置方案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总结回顾与展望未来工作方向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活动前期准备与宣传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场地选择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选择开阔、通风良好的场地进行活动，避免在密闭或拥挤的环境中聚集。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提前了解活动场地的气候、温度、湿度等信息，以便做好相应的防护措施。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场地布置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合理规划场地布局，确保参与者之间有足够的空间距离，减少呼吸道飞沫传播的风险。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了解活动场地及环境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在活动前对参与者进行健康状况调查，了解是否有呼吸道感染症状或高风险因素。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根据参与者的年龄、健康状况、疫苗接种情况等因素，将其划分为不同风险等级，并制定相应的防护措施。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评估参与者风险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健康状况调查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环境清洁与消毒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在活动场地定期进行清洁和消毒工作，特别是公共区域和设施，如卫生间、门把手等。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减少聚集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避免参与者在活动期间过度聚集，可采取分时段、分批次等方式进行活动安排。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要求参与者佩戴口罩、勤洗手、保持社交距离等，以降低呼吸道飞沫传播和接触传播的风险。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制定针对性预防措施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宣传材料制作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制作易于理解的宣传材料，包括海报、折页等，向参与者传达呼吸道感染的预防措施和重要性。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健康教育讲座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在活动前组织健康教育讲座，向参与者普及呼吸道感染的防控知识，提高其自我防护意识。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利用社交媒体平台发布活动信息和防控知识，扩大宣传覆盖面，提高公众的认知度。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宣传与教育工作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个人防护措施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4737" r="47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0044" r="2004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佩戴口罩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选择合适的口罩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在室外活动期间，应选择医用外科口罩或N95口罩等防护效果较好的口罩。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正确佩戴口罩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佩戴口罩前应洗手，确保口罩覆盖口鼻和下巴，调整鼻夹至贴合面部。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及时更换口罩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口罩湿润或明显脏污时应及时更换，一般情况下每4小时更换一次。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546" r="29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576" r="285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97" r="3099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保持手卫生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避免用手触摸眼、口、鼻等部位，以减少病毒传播的风险。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勤洗手：在室外活动期间，应经常用肥皂和流动水洗手，或使用含有酒精的免洗手消毒液。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尽量减少触摸面部的行为，以降低病毒通过手部接触传播的风险。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如果需要调整口罩或擦拭汗水等，应先洗手或使用免洗手消毒液。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避免触摸面部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36" r="51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保持社交距离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在室外活动期间，尽量与他人保持1米以上的社交距离，避免近距离接触。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避免参加人员密集的活动，减少病毒传播的机会。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控制人员密度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限制参与人数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根据场地大小，合理规划活动规模，限制参与人数，避免人员过度密集。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分时段活动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对于大型活动，可采取分时段、分批次进行的方式，减少同一时段内的人员密度。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场地消毒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在活动前、后对场地进行全面消毒，特别关注高频接触区域如入口、出口、卫生间等。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设备消毒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对活动使用的所有设备、器材进行定期消毒，确保清洁卫生。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50" r="24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定期消毒场地及设备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938" r="229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保持空气流通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选择通风良好的场地进行活动，避免在密闭空间内长时间聚集。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合理安排活动时间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根据天气情况，合理安排活动时间，避免在恶劣天气下进行活动。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提供良好通风条件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https://d.book118.com/827116142135006033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2024-09-07T07:09:00.626</cp:lastPrinted>
  <dcterms:created xsi:type="dcterms:W3CDTF">2024-09-06T23:09:00Z</dcterms:created>
  <dcterms:modified xsi:type="dcterms:W3CDTF">2024-09-06T23:09:02Z</dcterms:modified>
</cp:coreProperties>
</file>