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7484CD-5900-442E-BA8C-15C4537D71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D97A47-2A26-4355-82DF-7CCC708F78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4CFE30-2E35-4C0A-BFE0-0AB82B17C2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36F192-5B38-49CC-B6DE-8F23E8B27D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49C97F3-6AA4-4CCC-9657-6EE580AC8C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D5D82A8-3652-4385-9BD4-F557F5820B1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916981F-70F0-4F16-8549-5F4458B114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C7C5E6-8C19-4415-97BB-0B924BB68E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B74674-F5B0-4A7A-8DE8-084378E437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3BE3A9-4DAC-4BFD-AA04-1E7E7C8E85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1F8549-085E-47AD-B70D-219F97DD8D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2002516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专题四社会过程研究方法——全面深刻的理解社会转型</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rPr>
              <a:t>汇报人：AA</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rPr>
              <a:t>2024-01-19</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微软雅黑" panose="020b0503020204020204" charset="-122"/>
                  <a:ea typeface="微软雅黑" panose="020b0503020204020204" charset="-122"/>
                  <a:cs typeface="微软雅黑" panose="020b0503020204020204" charset="-122"/>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社会转型概述</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社会过程研究方法论</a:t>
            </a:r>
          </a:p>
          <a:p>
            <a:pPr marL="203200" lvl="0" indent="-203200">
              <a:lnSpc>
                <a:spcPct val="150000"/>
              </a:lnSpc>
              <a:spcBef>
                <a:spcPts val="450"/>
              </a:spcBef>
              <a:buFont typeface="Arial"/>
              <a:buChar cha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社会结构变迁与影响因素剖析</a:t>
            </a:r>
          </a:p>
          <a:p>
            <a:pPr marL="203200" lvl="0" indent="-203200">
              <a:lnSpc>
                <a:spcPct val="150000"/>
              </a:lnSpc>
              <a:spcBef>
                <a:spcPts val="450"/>
              </a:spcBef>
              <a:buFont typeface="Arial"/>
              <a:buChar cha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社会群体心理变化与行为模式调整</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微软雅黑" panose="020b0503020204020204" charset="-122"/>
                  <a:ea typeface="微软雅黑" panose="020b0503020204020204" charset="-122"/>
                  <a:cs typeface="微软雅黑" panose="020b0503020204020204" charset="-122"/>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科技创新在社会转型中作用及影响机制</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微软雅黑" panose="020b0503020204020204" charset="-122"/>
                <a:ea typeface="微软雅黑" panose="020b0503020204020204" charset="-122"/>
                <a:cs typeface="微软雅黑" panose="020b0503020204020204" charset="-122"/>
              </a:rPr>
              <a:t>总结：全面深刻理解社会转型，推动社会进步和发展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微软雅黑" panose="020b0503020204020204" charset="-122"/>
                <a:ea typeface="微软雅黑" panose="020b0503020204020204" charset="-122"/>
                <a:cs typeface="微软雅黑" panose="020b0503020204020204" charset="-122"/>
              </a:rPr>
              <a:t>社会转型概述</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社会转型是指社会结构、社会制度、社会文化等方面发生深刻变化的过程，通常伴随着经济、政治、文化等多方面的变革。</a:t>
            </a:r>
            <a:endParaRPr lang="en-US" sz="1100"/>
          </a:p>
          <a:p>
            <a:pPr>
              <a:lnSpc>
                <a:spcPct val="150000"/>
              </a:lnSpc>
              <a:spcBef>
                <a:spcPts val="375"/>
              </a:spcBef>
            </a:pPr>
            <a:endParaRPr lang="en-US" sz="1100"/>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社会转型具有全面性、深刻性、长期性、复杂性等特点。它涉及到社会各个领域的变革，不仅仅是经济领域的转型，还包括政治、文化、社会等方面的转型。同时，社会转型是一个长期的过程，需要经历多个阶段和时期，面临着各种复杂的问题和挑战。</a:t>
            </a:r>
            <a:endParaRPr lang="en-US" sz="1100"/>
          </a:p>
          <a:p>
            <a:endParaRPr sz="1100"/>
          </a:p>
          <a:p>
            <a:pPr>
              <a:lnSpc>
                <a:spcPct val="150000"/>
              </a:lnSpc>
              <a:spcBef>
                <a:spcPts val="375"/>
              </a:spcBef>
            </a:pPr>
            <a:endParaRPr sz="1100"/>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社会转型定义</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社会转型特点</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社会转型定义与特点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全球化背景</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随着全球化的加速发展，国际间的经济、政治、文化交流日益频繁，各国之间的联系和互动更加紧密。这种全球化背景为社会转型提供了更广阔的空间和更多的机遇。</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科技进步推动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现代科技的飞速发展对社会产生了深远的影响，推动了社会的信息化、智能化、数字化等方面的变革。科技进步为社会转型提供了强大的技术支持和动力。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经济社会发展需要</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随着经济社会的发展，人们对生活质量、社会福利、环境保护等方面的要求不断提高，需要社会进行相应的变革和转型以满足人们的需求。</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社会转型背景及原因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推动经济社会发展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社会转型可以促进经济结构的优化升级，提高经济增长的质量和效益，推动经济社会的可持续发展。</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促进社会公平正义</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社会转型可以推动社会制度的完善和社会治理的创新，促进社会公平正义的实现，维护社会稳定和谐。</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增强国家竞争力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社会转型可以提高国家的综合国力和国际竞争力，使国家更好地适应全球化的发展趋势和挑战。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社会转型意义与价值</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微软雅黑" panose="020b0503020204020204" charset="-122"/>
                <a:ea typeface="微软雅黑" panose="020b0503020204020204" charset="-122"/>
                <a:cs typeface="微软雅黑" panose="020b0503020204020204" charset="-122"/>
              </a:rPr>
              <a:t>社会过程研究方法论</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20788" b="20788"/>
          <a:stretch>
            <a:fillRect/>
          </a:stretch>
        </p:blipFill>
        <p:spPr>
          <a:xfrm>
            <a:off x="1040081" y="1665908"/>
            <a:ext cx="5058967" cy="2163308"/>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方法论原则</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强调历史性与共时性的统一，注重宏观与微观的结合，坚持实证与理解的融合。</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社会过程研究的基础</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微软雅黑" panose="020b0503020204020204" charset="-122"/>
                <a:ea typeface="微软雅黑" panose="020b0503020204020204" charset="-122"/>
                <a:cs typeface="微软雅黑" panose="020b0503020204020204" charset="-122"/>
              </a:rPr>
              <a:t>以社会变迁、转型为研究对象，关注社会结构、制度、文化等方面的动态变化。</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方法论基础与原则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历史比较法</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深度访谈法</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通过与研究对象进行深入的交流，获取其对社会变迁的主观感受和理解。</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参与观察法</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研究者深入到研究对象的生活环境中，直接参与和观察其日常活动，以获取第一手资料。</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通过对不同历史时期的社会现象进行比较，揭示社会变迁的规律和趋势。</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案例研究法</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通过对典型案例的深入剖析，揭示社会转型过程中的特殊现象和内在机制。</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具体研究方法介绍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方法选择依据</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根据研究问题的性质、研究目的、研究对象的特点以及研究者的能力等因素，选择适合的研究方法。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适用性分析</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历史比较法适用于对社会变迁进行宏观层面的分析；深度访谈法和参与观察法适用于对微观层面的社会现象进行深入研究；案例研究法适用于对具有典型意义的社会事件或现象进行深入研究。同时，各种方法之间可以相互补充，形成多元化的方法论体系。</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方法选择及适用性分析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微软雅黑" panose="020b0503020204020204" charset="-122"/>
                <a:ea typeface="微软雅黑" panose="020b0503020204020204" charset="-122"/>
                <a:cs typeface="微软雅黑" panose="020b0503020204020204" charset="-122"/>
              </a:rPr>
              <a:t>社会结构变迁与影响因素剖析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a:effectLst/>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劳动力市场变化</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经济结构变革导致劳动力市场出现新的需求和变化，如技能型劳动力需求增加，非技能型劳动力需求减少。</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收入分配格局调整</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经济结构变革对收入分配格局产生深远影响，如知识、技术、资本等要素在收入分配中占比增加。</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产业结构升级</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随着科技发展和全球化进程，产业结构不断升级，新兴产业崛起，传统产业转型升级。</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经济结构变革及其影响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https://d.book118.com/827120025162006041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2024-09-14T22:15:36.861</cp:lastPrinted>
  <dcterms:created xsi:type="dcterms:W3CDTF">2024-09-14T14:15:36Z</dcterms:created>
  <dcterms:modified xsi:type="dcterms:W3CDTF">2024-09-14T14:15:38Z</dcterms:modified>
</cp:coreProperties>
</file>