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C834D-8CA5-414A-BD16-E616521CF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8A778-903D-4C31-911F-BC7C4911E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66142-C834-4C8C-BE55-1715DBDA4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20E73-4D50-423F-A9EC-D47E7CA35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1B561-A6F8-4B71-BA60-5C900899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0F275-6A9C-453E-BED5-B38BC43B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A74F55-60B0-450F-9CC3-B0E449CDB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85525-9804-4B0C-8E01-97695BC5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819C1-76E4-4863-8183-BB935FA4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28D26-38FD-4537-9DFA-ADF37C10F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AB1EF-E832-43FB-8025-EA229C47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2015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基于Kotlin的Android应用开发之传感器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Android传感器简介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Kotlin语言基础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Android传感器API介绍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常用传感器开发实践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传感器优化与调试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Android传感器简介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检测设备的运动状态和运动方向，包括加速度计、陀螺仪和磁场计等。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运动传感器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检测设备周围的环境信息，如温度、湿度、光线、气压等。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检测设备的地理位置和移动轨迹，如GPS、Wi-Fi定位和蓝牙定位等。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位置传感器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检测人体的生理参数，如心率、血压、血氧等，常用于健康和运动领域。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生理传感器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通过运动传感器实现手势识别和虚拟按钮点击等操作。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提供用户输入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实现智能控制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通过位置传感器实现精准定位和场景识别，提高AR应用的真实感。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通过环境传感器实现自动调节亮度和音量等功能，提高用户体验。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通过生理传感器监测人体健康状况，实现智能健康管理。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传感器将接收到的物理信号转换为电信号，经过处理后输出数据。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Android系统对传感器数据进行处理，包括数据融合和滤波等操作，以提高数据的准确性和稳定性。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传感器数据通过Android系统的传感器服务进行传输，应用程序可以通过API接口获取数据。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Kotlin语言基础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https://d.book118.com/827122015020006032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2024-09-04T17:58:28.493</cp:lastPrinted>
  <dcterms:created xsi:type="dcterms:W3CDTF">2024-09-04T09:58:28Z</dcterms:created>
  <dcterms:modified xsi:type="dcterms:W3CDTF">2024-09-04T09:58:30Z</dcterms:modified>
</cp:coreProperties>
</file>