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ANCJL+MS-UIGothic"/>
      <p:regular r:id="rId15"/>
    </p:embeddedFont>
    <p:embeddedFont>
      <p:font typeface="IDPQPP+ENMIKO+ArialMT"/>
      <p:regular r:id="rId16"/>
    </p:embeddedFont>
    <p:embeddedFont>
      <p:font typeface="SIBJVB+TCHGPK+MicrosoftYaHei-Bold"/>
      <p:regular r:id="rId17"/>
    </p:embeddedFont>
    <p:embeddedFont>
      <p:font typeface="PSLKQI+HIOKWK+MicrosoftYaHei"/>
      <p:regular r:id="rId18"/>
    </p:embeddedFont>
    <p:embeddedFont>
      <p:font typeface="UEHNRV+HIOKWK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D9262-416D-4A33-9F17-35BE54AC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3E1EB-4F3A-47D1-BA4D-80CFA8385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AB14F-E331-48AA-BF23-228C59B8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334A6-4517-45B5-8136-F32ABEEC0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57549-C1E4-447B-95C9-4FFEB8B5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2279A-A3AA-49A2-81AA-B212A606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48E64-A345-4F62-8570-2F83BF86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4AF5A-EA62-4D4C-9490-A7F40E85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04D50-40CF-4B6A-9ED1-02723E2E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3FB0C-2DD9-489D-86FB-073E055AC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69BA3-8962-4FB8-A66C-E64752F1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2066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495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4950">
                <a:solidFill>
                  <a:srgbClr val="C9B67E"/>
                </a:solidFill>
                <a:latin typeface="UANCJL+MS-UIGothic"/>
                <a:cs typeface="UANCJL+MS-UIGothic"/>
              </a:rPr>
              <a:t>力定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义课</a:t>
            </a:r>
            <a:r>
              <a:rPr sz="4950">
                <a:solidFill>
                  <a:srgbClr val="C9B67E"/>
                </a:solidFill>
                <a:latin typeface="UANCJL+MS-UIGothic"/>
                <a:cs typeface="UANCJ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753550"/>
            <a:ext cx="4439861" cy="2463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IDPQPP+ENMIKO+ArialMT"/>
                <a:cs typeface="IDPQPP+ENMIKO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力的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算方法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IDPQPP+ENMIKO+ArialMT"/>
                <a:cs typeface="IDPQPP+ENMIKO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力的影响因素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IDPQPP+ENMIKO+ArialMT"/>
                <a:cs typeface="IDPQPP+ENMIKO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力的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用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IDPQPP+ENMIKO+ArialMT"/>
                <a:cs typeface="IDPQPP+ENMIKO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力的研究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C9B67E"/>
                </a:solidFill>
                <a:latin typeface="UANCJL+MS-UIGothic"/>
                <a:cs typeface="UANCJL+MS-UIGothic"/>
              </a:rPr>
              <a:t>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SIBJVB+TCHGPK+MicrosoftYaHei-Bold"/>
                <a:cs typeface="SIBJVB+TCHGPK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SIBJVB+TCHGPK+MicrosoftYaHei-Bold"/>
                <a:cs typeface="SIBJVB+TCHGP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5750" y="387792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450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C9B67E"/>
                </a:solidFill>
                <a:latin typeface="UANCJL+MS-UIGothic"/>
                <a:cs typeface="UANCJL+MS-UIGothic"/>
              </a:rPr>
              <a:t>力的定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ANCJL+MS-UIGothic"/>
                <a:cs typeface="UANCJL+MS-UIGothic"/>
              </a:rPr>
              <a:t>物理意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力是材料在某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6275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力的大小取决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于材料的种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、温度、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速率和晶粒度等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个特定温度下开始屈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服并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生塑性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形的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它表示材料在受到外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力作用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，抵抗屈服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和塑性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C9B44B"/>
                </a:solidFill>
                <a:latin typeface="UANCJL+MS-UIGothic"/>
                <a:cs typeface="UANCJL+MS-UIGothic"/>
              </a:rPr>
              <a:t>形的能力。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ANCJL+MS-UIGothic"/>
                <a:cs typeface="UANCJL+MS-UIGothic"/>
              </a:rPr>
              <a:t>数学表达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41094" y="2407022"/>
            <a:ext cx="351483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力通常用符号</a:t>
            </a:r>
            <a:r>
              <a:rPr sz="1500">
                <a:solidFill>
                  <a:srgbClr val="FFFDFD"/>
                </a:solidFill>
                <a:latin typeface="PSLKQI+HIOKWK+MicrosoftYaHei"/>
                <a:cs typeface="PSLKQI+HIOKWK+MicrosoftYaHei"/>
              </a:rPr>
              <a:t>"σcr"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表示，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位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帕斯卡</a:t>
            </a:r>
            <a:r>
              <a:rPr sz="1500">
                <a:solidFill>
                  <a:srgbClr val="FFFDFD"/>
                </a:solidFill>
                <a:latin typeface="UEHNRV+HIOKWK+MicrosoftYaHei"/>
                <a:cs typeface="UEHNRV+HIOKWK+MicrosoftYaHei"/>
              </a:rPr>
              <a:t>(Pa)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93709" y="2411115"/>
            <a:ext cx="321341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LKQI+HIOKWK+MicrosoftYaHei"/>
                <a:cs typeface="PSLKQI+HIOKWK+MicrosoftYaHei"/>
              </a:rPr>
              <a:t>σcr</a:t>
            </a:r>
            <a:r>
              <a:rPr sz="1500" spc="6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UEHNRV+HIOKWK+MicrosoftYaHei"/>
                <a:cs typeface="UEHNRV+HIOKWK+MicrosoftYaHei"/>
              </a:rPr>
              <a:t>= f(T, v, grain size, material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3709" y="2754016"/>
            <a:ext cx="750947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NRV+HIOKWK+MicrosoftYaHei"/>
                <a:cs typeface="UEHNRV+HIOKWK+MicrosoftYaHei"/>
              </a:rPr>
              <a:t>type)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在数学表达式中，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力可以用以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72000" y="489368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ANCJL+MS-UIGothic"/>
                <a:cs typeface="UANCJL+MS-UIGothic"/>
              </a:rPr>
              <a:t>下公式表示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C9B67E"/>
                </a:solidFill>
                <a:latin typeface="UANCJL+MS-UIGothic"/>
                <a:cs typeface="UANCJL+MS-UIGothic"/>
              </a:rPr>
              <a:t>位与符号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BJVB+TCHGPK+MicrosoftYaHei-Bold"/>
                <a:cs typeface="SIBJVB+TCHGP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61181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力的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位是帕斯卡</a:t>
            </a:r>
            <a:r>
              <a:rPr sz="1350">
                <a:solidFill>
                  <a:srgbClr val="C9B44B"/>
                </a:solidFill>
                <a:latin typeface="UEHNRV+HIOKWK+MicrosoftYaHei"/>
                <a:cs typeface="UEHNRV+HIOKWK+MicrosoftYaHei"/>
              </a:rPr>
              <a:t>(Pa)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符号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PSLKQI+HIOKWK+MicrosoftYaHei"/>
                <a:cs typeface="PSLKQI+HIOKWK+MicrosoftYaHei"/>
              </a:rPr>
              <a:t>σcr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BJVB+TCHGPK+MicrosoftYaHei-Bold"/>
                <a:cs typeface="SIBJVB+TCHGP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41667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其他常用的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位包括巴</a:t>
            </a:r>
            <a:r>
              <a:rPr sz="1350">
                <a:solidFill>
                  <a:srgbClr val="C9B44B"/>
                </a:solidFill>
                <a:latin typeface="UEHNRV+HIOKWK+MicrosoftYaHei"/>
                <a:cs typeface="UEHNRV+HIOKWK+MicrosoftYaHei"/>
              </a:rPr>
              <a:t>(bar)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、千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帕</a:t>
            </a:r>
            <a:r>
              <a:rPr sz="1350">
                <a:solidFill>
                  <a:srgbClr val="C9B44B"/>
                </a:solidFill>
                <a:latin typeface="UEHNRV+HIOKWK+MicrosoftYaHei"/>
                <a:cs typeface="UEHNRV+HIOKWK+MicrosoftYaHei"/>
              </a:rPr>
              <a:t>(kPa)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、兆帕</a:t>
            </a:r>
            <a:r>
              <a:rPr sz="1350">
                <a:solidFill>
                  <a:srgbClr val="C9B44B"/>
                </a:solidFill>
                <a:latin typeface="UEHNRV+HIOKWK+MicrosoftYaHei"/>
                <a:cs typeface="UEHNRV+HIOKWK+MicrosoftYaHei"/>
              </a:rPr>
              <a:t>(MPa)</a:t>
            </a:r>
            <a:r>
              <a:rPr sz="1350">
                <a:solidFill>
                  <a:srgbClr val="C9B44B"/>
                </a:solidFill>
                <a:latin typeface="UANCJL+MS-UIGothic"/>
                <a:cs typeface="UANCJ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SIBJVB+TCHGPK+MicrosoftYaHei-Bold"/>
                <a:cs typeface="SIBJVB+TCHGPK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SIBJVB+TCHGPK+MicrosoftYaHei-Bold"/>
                <a:cs typeface="SIBJVB+TCHGP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临</a:t>
            </a:r>
            <a:r>
              <a:rPr sz="4500">
                <a:solidFill>
                  <a:srgbClr val="C9B67E"/>
                </a:solidFill>
                <a:latin typeface="UANCJL+MS-UIGothic"/>
                <a:cs typeface="UANCJL+MS-UIGothic"/>
              </a:rPr>
              <a:t>界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C9B67E"/>
                </a:solidFill>
                <a:latin typeface="UANCJL+MS-UIGothic"/>
                <a:cs typeface="UANCJL+MS-UIGothic"/>
              </a:rPr>
              <a:t>力的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C9B67E"/>
                </a:solidFill>
                <a:latin typeface="UANCJL+MS-UIGothic"/>
                <a:cs typeface="UANCJL+MS-UIGothic"/>
              </a:rPr>
              <a:t>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ANCJL+MS-UIGothic"/>
                <a:cs typeface="UANCJL+MS-UIGothic"/>
              </a:rPr>
              <a:t>解析法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解析法是通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数学公式推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解析来求解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6923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它基于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性力学和塑性力学的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基本理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建立数学模型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来描述材料的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FFFFFF"/>
                </a:solidFill>
                <a:latin typeface="UEHNRV+HIOKWK+MicrosoftYaHei"/>
                <a:cs typeface="UEHNRV+HIOKWK+MicrosoftYaHei"/>
              </a:rPr>
              <a:t>-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关系，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并求解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解析法适用于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形状和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条件的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，但不适用于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形状和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界条件的情况。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UANCJL+MS-UIGothic"/>
                <a:cs typeface="UANCJL+MS-UIGothic"/>
              </a:rPr>
              <a:t>有限元法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177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有限元法是一种数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值计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算方法，通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的物体离散成有限个小的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元（如三角形、四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形等），并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每个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行受力分析，再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合所有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元的受力情况来求解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40379" y="3358252"/>
            <a:ext cx="6936730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有限元法可以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理复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形状和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界条件的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，并且可以模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487044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FFFFFF"/>
                </a:solidFill>
                <a:latin typeface="UEHNRV+HIOKWK+MicrosoftYaHei"/>
                <a:cs typeface="UEHNRV+HIOKWK+MicrosoftYaHei"/>
              </a:rPr>
              <a:t>-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7177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有限元法的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算精度取决于离散的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元数量和形状，以及所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的材料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模型和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界条件。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C9B67E"/>
                </a:solidFill>
                <a:latin typeface="UANCJL+MS-UIGothic"/>
                <a:cs typeface="UANCJL+MS-UIGothic"/>
              </a:rPr>
              <a:t> 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法是通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过实验测试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量材</a:t>
            </a:r>
          </a:p>
          <a:p>
            <a:pPr marL="285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法通常需要在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室中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行，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施加逐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增大的外力来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察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材料何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生屈服或断裂，并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录对应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点是可以直接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得材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，但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实验结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果受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条件、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试样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测试误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NCJL+MS-UIGothic"/>
                <a:cs typeface="UANCJL+MS-UIGothic"/>
              </a:rPr>
              <a:t>差等因素的影响。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https://d.book118.com/827122066165006043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SimSun</vt:lpstr>
      <vt:lpstr>UANCJL+MS-UIGothic</vt:lpstr>
      <vt:lpstr>IDPQPP+ENMIKO+ArialMT</vt:lpstr>
      <vt:lpstr>Times New Roman</vt:lpstr>
      <vt:lpstr>SIBJVB+TCHGPK+MicrosoftYaHei-Bold</vt:lpstr>
      <vt:lpstr>PSLKQI+HIOKWK+MicrosoftYaHei</vt:lpstr>
      <vt:lpstr>UEHNRV+HIOKWK+MicrosoftYaHei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2024-09-18T01:01:51.082</cp:lastPrinted>
  <dcterms:created xsi:type="dcterms:W3CDTF">2024-09-17T17:01:51Z</dcterms:created>
  <dcterms:modified xsi:type="dcterms:W3CDTF">2024-09-17T17:01:52Z</dcterms:modified>
</cp:coreProperties>
</file>