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9FE066-7EE2-408E-B765-EDC1B50929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7A969-A8EE-4DAE-87EB-5D3D0B46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2E026-C3A1-4972-BB60-AA0596B8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AA7FB-F57A-4693-AF88-1FFA8EAC7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63F60-E766-4C1A-937B-C60CA9F72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A3AD23-A8A9-44E1-9944-1FDD6607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929B5-774F-4436-8F8D-C6E7A112B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9B3C2-9B2D-4982-AB58-0293D1FC1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99F1D-5104-4FC2-A7D5-2874B693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814AF-83D5-4FF6-8F3A-9E5B16E25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F14D3-1097-4981-B4FC-0FA27931B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D857A-98A2-435C-B03C-E2FF0C32E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101026-8553-49C9-B654-14F8CD35F9D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EAF97D5-C209-4E5D-ABA3-C16E14C85B5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305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班主任的坚持不舍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班主任的坚持不舍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班主任的辛苦付出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班主任的成长与收获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未完待续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班主任的未来与展望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班主任的坚持不舍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班主任在学生成长中扮演着重要角色，不仅是学业上的指导者，更是情感上的支柱。班主任对学生成长的影响深远，承担着巨大的责任和使命。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班主任的关怀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班主任不仅关注学生的学业表现，更注重学生的心理健康和生活状态。他们通过与学生密切沟通，帮助解决问题，关心学生的生活和学习，始终是学生们的良师益友。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提供学习和发展建议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支持学生发展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鼓励与引导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积极正面的引导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鼓励和帮助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建立信任和理解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与学生沟通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鼓励合作和友谊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促进学生间交流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传递学生信息和建议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与家长沟通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成绩较差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学习兴趣不高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学习方法有问题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家庭环境不好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生活习惯不良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缺乏自我管理能力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班主任的关怀和支持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注意力不集中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情绪波动大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人际交往不畅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班主任的辛苦付出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班主任的工作量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是学生和家长沟通的桥梁，每天需要处理大量的家长来访、学生问题反馈等工作任务。同时，班主任还需要为学生的学习和生活提供关怀，承担着重要的督导和教育责任。这些工作任务让班主任的工作量十分庞大，需要持续不断地投入精力和心思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有效利用时间，提高工作效率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规划每天工作日程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处理紧急事务，确保工作进度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设定工作优先级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分阶段任务，合理分配时间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制定阶段性目标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保持身心健康，提高工作效率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合理安排休息时间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班主任的情感投入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了解学生需求，关心学生情感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倾听学生心声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帮助学生解决问题，指导学习方向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引导学生走向正确道路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面对学生困难，给予理解和支持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保持耐心和理解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引导学生树立正确的人生观和价值观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鼓励学生树立正确人生观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班主任的付出与奉献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是学生成长路上的引路人，他们为学生的成长付出了大量的心血和努力。无私奉献的职业精神让班主任成为学生们的良师益友，他们的价值观和人生观也深深影响着学生的发展。班主任的付出和奉献是无私的，他们默默地在教育事业中播撒希望，为学生成长添砖加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工作任务压力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督导学生学习进度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解决学生纪律问题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处理紧急事件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与同事合作协调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与家长沟通交流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班主任的工作压力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处理学生情感问题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面对家长的投诉和矛盾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班主任的问题和挑战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处理学生学习和生活中出现的问题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解决家长对学校和教育的不满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适应教育改革的需求，更新教学理念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教学改革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帮助学生排解学习和情感压力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班主任的价值观与人生观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不仅是学生的导师，更是品德的楷模。他们坚持仁爱之心，坚守责任和担当，不断追求教育事业的完美。班主任的价值观和人生观影响着学生的成长和发展，他们用实际行动践行着教育的使命，培养着未来的栋梁。班主任的价值观和人生观值得我们学习和尊敬，他们是教育事业中的楷模和典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班主任的成长与收获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班主任的专业发展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班主任在教育工作中扮演着重要角色，因此提升自身专业素养至关重要。班主任可以通过参加专业培训、阅读教育书籍、与同行交流等方式不断学习与进步，以更好地服务学生和学校。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在教育工作中的成就感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成就感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从学生身上得到的启发与感动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启发与感动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班主任对教育事业的热爱与坚持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热爱与坚持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教育工作中的不足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班主任发现自己在教育工作中存在的不足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积极寻找改进的途径与方法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班主任对未来的教育规划与展望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设立明确的教育目标并努力实现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成长与进步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班主任通过总结与反思不断成长与进步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提升自身的教育水平与能力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班主任的反思与总结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班主任定期反思工作中的不足与提高之处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通过反思找到改进自身工作的方法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班主任的坚持不舍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班主任的工作需要长期坚持与付出，面对种种挑战与困难，班主任始终坚守初心，不轻言放弃。正是这种坚持不舍的精神，让班主任在教育事业中越走越远。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班主任的责任与使命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班主任对学生的教育责任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班主任作为学生的引路人和榜样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师德使命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班主任对教育事业的使命与担当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https://d.book118.com/827123051011006055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班主任的坚持不舍</vt:lpstr>
      <vt:lpstr>目录</vt:lpstr>
      <vt:lpstr>第1章 班主任的坚持不舍</vt:lpstr>
      <vt:lpstr>班主任的重要性</vt:lpstr>
      <vt:lpstr> </vt:lpstr>
      <vt:lpstr>班主任的支持</vt:lpstr>
      <vt:lpstr>班主任的沟通</vt:lpstr>
      <vt:lpstr>班主任的关怀和支持</vt:lpstr>
      <vt:lpstr>第2章 班主任的辛苦付出</vt:lpstr>
      <vt:lpstr> </vt:lpstr>
      <vt:lpstr>班主任的时间管理</vt:lpstr>
      <vt:lpstr>班主任的情感投入</vt:lpstr>
      <vt:lpstr> </vt:lpstr>
      <vt:lpstr>班主任的工作压力</vt:lpstr>
      <vt:lpstr>班主任的问题和挑战</vt:lpstr>
      <vt:lpstr>班主任的价值观与人生观</vt:lpstr>
      <vt:lpstr>第3章 班主任的成长与收获</vt:lpstr>
      <vt:lpstr> </vt:lpstr>
      <vt:lpstr>班主任的收获</vt:lpstr>
      <vt:lpstr>班主任的反思与总结</vt:lpstr>
      <vt:lpstr> </vt:lpstr>
      <vt:lpstr>班主任的责任与使命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2024-09-29T14:23:09.247</cp:lastPrinted>
  <dcterms:created xsi:type="dcterms:W3CDTF">2024-09-29T06:23:09Z</dcterms:created>
  <dcterms:modified xsi:type="dcterms:W3CDTF">2024-09-29T06:23:11Z</dcterms:modified>
</cp:coreProperties>
</file>