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40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E9CB-7AAB-4CFE-95AB-E1E7CA7D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AF43C-994C-4835-9E26-B1998509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DF9CD-B828-4851-8113-369397F8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C2AA4-A4F1-4C1E-97AB-8152E4E1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237F7-3E52-4BA0-8B32-801F1F75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2A9BB-04AE-4CA6-B70E-1A3484D5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BD71C-64A4-43EE-9374-5EE4DFB8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34442-6DB2-4EF9-BC79-250A7300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41CD0-D0B2-454A-B2C4-7F28BFFB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4F334-8B5F-41E3-B2B2-7F105F3E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8749-FD8B-4BB6-8FB6-BE657FDD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200" r:id="rId2"/>
    <p:sldLayoutId id="2147498201" r:id="rId3"/>
    <p:sldLayoutId id="2147498202" r:id="rId4"/>
    <p:sldLayoutId id="2147498203" r:id="rId5"/>
    <p:sldLayoutId id="2147498204" r:id="rId6"/>
    <p:sldLayoutId id="2147498205" r:id="rId7"/>
    <p:sldLayoutId id="2147498206" r:id="rId8"/>
    <p:sldLayoutId id="2147498207" r:id="rId9"/>
    <p:sldLayoutId id="2147498208" r:id="rId10"/>
    <p:sldLayoutId id="21474982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18" Type="http://schemas.openxmlformats.org/officeDocument/2006/relationships/tags" Target="../tags/tag285.xml" /><Relationship Id="rId19" Type="http://schemas.openxmlformats.org/officeDocument/2006/relationships/tags" Target="../tags/tag286.xml" /><Relationship Id="rId2" Type="http://schemas.openxmlformats.org/officeDocument/2006/relationships/tags" Target="../tags/tag269.xml" /><Relationship Id="rId20" Type="http://schemas.openxmlformats.org/officeDocument/2006/relationships/tags" Target="../tags/tag287.xml" /><Relationship Id="rId21" Type="http://schemas.openxmlformats.org/officeDocument/2006/relationships/tags" Target="../tags/tag288.xml" /><Relationship Id="rId22" Type="http://schemas.openxmlformats.org/officeDocument/2006/relationships/tags" Target="../tags/tag289.xml" /><Relationship Id="rId23" Type="http://schemas.openxmlformats.org/officeDocument/2006/relationships/tags" Target="../tags/tag290.xml" /><Relationship Id="rId24" Type="http://schemas.openxmlformats.org/officeDocument/2006/relationships/tags" Target="../tags/tag291.xml" /><Relationship Id="rId25" Type="http://schemas.openxmlformats.org/officeDocument/2006/relationships/tags" Target="../tags/tag292.xml" /><Relationship Id="rId26" Type="http://schemas.openxmlformats.org/officeDocument/2006/relationships/tags" Target="../tags/tag293.xml" /><Relationship Id="rId27" Type="http://schemas.openxmlformats.org/officeDocument/2006/relationships/tags" Target="../tags/tag294.xml" /><Relationship Id="rId28" Type="http://schemas.openxmlformats.org/officeDocument/2006/relationships/tags" Target="../tags/tag295.xml" /><Relationship Id="rId29" Type="http://schemas.openxmlformats.org/officeDocument/2006/relationships/tags" Target="../tags/tag296.xml" /><Relationship Id="rId3" Type="http://schemas.openxmlformats.org/officeDocument/2006/relationships/tags" Target="../tags/tag270.xml" /><Relationship Id="rId30" Type="http://schemas.openxmlformats.org/officeDocument/2006/relationships/tags" Target="../tags/tag297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tags" Target="../tags/tag313.xml" /><Relationship Id="rId15" Type="http://schemas.openxmlformats.org/officeDocument/2006/relationships/tags" Target="../tags/tag314.xml" /><Relationship Id="rId16" Type="http://schemas.openxmlformats.org/officeDocument/2006/relationships/tags" Target="../tags/tag315.xml" /><Relationship Id="rId17" Type="http://schemas.openxmlformats.org/officeDocument/2006/relationships/tags" Target="../tags/tag316.xml" /><Relationship Id="rId18" Type="http://schemas.openxmlformats.org/officeDocument/2006/relationships/tags" Target="../tags/tag317.xml" /><Relationship Id="rId19" Type="http://schemas.openxmlformats.org/officeDocument/2006/relationships/tags" Target="../tags/tag318.xml" /><Relationship Id="rId2" Type="http://schemas.openxmlformats.org/officeDocument/2006/relationships/tags" Target="../tags/tag301.xml" /><Relationship Id="rId20" Type="http://schemas.openxmlformats.org/officeDocument/2006/relationships/tags" Target="../tags/tag319.xml" /><Relationship Id="rId21" Type="http://schemas.openxmlformats.org/officeDocument/2006/relationships/tags" Target="../tags/tag320.xml" /><Relationship Id="rId22" Type="http://schemas.openxmlformats.org/officeDocument/2006/relationships/tags" Target="../tags/tag321.xml" /><Relationship Id="rId23" Type="http://schemas.openxmlformats.org/officeDocument/2006/relationships/tags" Target="../tags/tag322.xml" /><Relationship Id="rId24" Type="http://schemas.openxmlformats.org/officeDocument/2006/relationships/tags" Target="../tags/tag323.xml" /><Relationship Id="rId25" Type="http://schemas.openxmlformats.org/officeDocument/2006/relationships/tags" Target="../tags/tag324.xml" /><Relationship Id="rId26" Type="http://schemas.openxmlformats.org/officeDocument/2006/relationships/tags" Target="../tags/tag325.xml" /><Relationship Id="rId27" Type="http://schemas.openxmlformats.org/officeDocument/2006/relationships/tags" Target="../tags/tag326.xml" /><Relationship Id="rId28" Type="http://schemas.openxmlformats.org/officeDocument/2006/relationships/tags" Target="../tags/tag327.xml" /><Relationship Id="rId29" Type="http://schemas.openxmlformats.org/officeDocument/2006/relationships/tags" Target="../tags/tag328.xml" /><Relationship Id="rId3" Type="http://schemas.openxmlformats.org/officeDocument/2006/relationships/tags" Target="../tags/tag302.xml" /><Relationship Id="rId30" Type="http://schemas.openxmlformats.org/officeDocument/2006/relationships/tags" Target="../tags/tag329.xml" /><Relationship Id="rId31" Type="http://schemas.openxmlformats.org/officeDocument/2006/relationships/tags" Target="../tags/tag330.xml" /><Relationship Id="rId32" Type="http://schemas.openxmlformats.org/officeDocument/2006/relationships/tags" Target="../tags/tag331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12" Type="http://schemas.openxmlformats.org/officeDocument/2006/relationships/tags" Target="../tags/tag342.xml" /><Relationship Id="rId13" Type="http://schemas.openxmlformats.org/officeDocument/2006/relationships/tags" Target="../tags/tag34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tags" Target="../tags/tag356.xml" /><Relationship Id="rId15" Type="http://schemas.openxmlformats.org/officeDocument/2006/relationships/tags" Target="../tags/tag357.xml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2" Type="http://schemas.openxmlformats.org/officeDocument/2006/relationships/tags" Target="../tags/tag344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12" Type="http://schemas.openxmlformats.org/officeDocument/2006/relationships/tags" Target="../tags/tag373.xml" /><Relationship Id="rId13" Type="http://schemas.openxmlformats.org/officeDocument/2006/relationships/tags" Target="../tags/tag374.xml" /><Relationship Id="rId14" Type="http://schemas.openxmlformats.org/officeDocument/2006/relationships/tags" Target="../tags/tag375.xml" /><Relationship Id="rId15" Type="http://schemas.openxmlformats.org/officeDocument/2006/relationships/tags" Target="../tags/tag376.xml" /><Relationship Id="rId16" Type="http://schemas.openxmlformats.org/officeDocument/2006/relationships/tags" Target="../tags/tag377.xml" /><Relationship Id="rId17" Type="http://schemas.openxmlformats.org/officeDocument/2006/relationships/tags" Target="../tags/tag378.xml" /><Relationship Id="rId18" Type="http://schemas.openxmlformats.org/officeDocument/2006/relationships/tags" Target="../tags/tag379.xml" /><Relationship Id="rId19" Type="http://schemas.openxmlformats.org/officeDocument/2006/relationships/tags" Target="../tags/tag380.xml" /><Relationship Id="rId2" Type="http://schemas.openxmlformats.org/officeDocument/2006/relationships/tags" Target="../tags/tag363.xml" /><Relationship Id="rId20" Type="http://schemas.openxmlformats.org/officeDocument/2006/relationships/tags" Target="../tags/tag381.xml" /><Relationship Id="rId21" Type="http://schemas.openxmlformats.org/officeDocument/2006/relationships/tags" Target="../tags/tag382.xml" /><Relationship Id="rId22" Type="http://schemas.openxmlformats.org/officeDocument/2006/relationships/tags" Target="../tags/tag383.xml" /><Relationship Id="rId23" Type="http://schemas.openxmlformats.org/officeDocument/2006/relationships/tags" Target="../tags/tag384.xml" /><Relationship Id="rId24" Type="http://schemas.openxmlformats.org/officeDocument/2006/relationships/tags" Target="../tags/tag385.xml" /><Relationship Id="rId25" Type="http://schemas.openxmlformats.org/officeDocument/2006/relationships/tags" Target="../tags/tag386.xml" /><Relationship Id="rId26" Type="http://schemas.openxmlformats.org/officeDocument/2006/relationships/tags" Target="../tags/tag387.xml" /><Relationship Id="rId27" Type="http://schemas.openxmlformats.org/officeDocument/2006/relationships/tags" Target="../tags/tag388.xml" /><Relationship Id="rId28" Type="http://schemas.openxmlformats.org/officeDocument/2006/relationships/tags" Target="../tags/tag389.xml" /><Relationship Id="rId29" Type="http://schemas.openxmlformats.org/officeDocument/2006/relationships/tags" Target="../tags/tag390.xml" /><Relationship Id="rId3" Type="http://schemas.openxmlformats.org/officeDocument/2006/relationships/tags" Target="../tags/tag364.xml" /><Relationship Id="rId30" Type="http://schemas.openxmlformats.org/officeDocument/2006/relationships/tags" Target="../tags/tag391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tags" Target="../tags/tag37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0.xml" /><Relationship Id="rId11" Type="http://schemas.openxmlformats.org/officeDocument/2006/relationships/tags" Target="../tags/tag401.xml" /><Relationship Id="rId12" Type="http://schemas.openxmlformats.org/officeDocument/2006/relationships/tags" Target="../tags/tag402.xml" /><Relationship Id="rId13" Type="http://schemas.openxmlformats.org/officeDocument/2006/relationships/tags" Target="../tags/tag403.xml" /><Relationship Id="rId2" Type="http://schemas.openxmlformats.org/officeDocument/2006/relationships/tags" Target="../tags/tag392.xml" /><Relationship Id="rId3" Type="http://schemas.openxmlformats.org/officeDocument/2006/relationships/tags" Target="../tags/tag393.xml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tags" Target="../tags/tag396.xml" /><Relationship Id="rId7" Type="http://schemas.openxmlformats.org/officeDocument/2006/relationships/tags" Target="../tags/tag397.xml" /><Relationship Id="rId8" Type="http://schemas.openxmlformats.org/officeDocument/2006/relationships/tags" Target="../tags/tag398.xml" /><Relationship Id="rId9" Type="http://schemas.openxmlformats.org/officeDocument/2006/relationships/tags" Target="../tags/tag3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3060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追寻守恒量能量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守恒量的概念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追寻守恒量的历史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追寻守恒量的方法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追寻守恒量的意义和价值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守恒量在物理学中的应用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守恒量的概念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守恒量的定义</a:t>
            </a:r>
            <a:endParaRPr lang="zh-CN" altLang="en-US"/>
          </a:p>
        </p:txBody>
      </p:sp>
      <p:sp>
        <p:nvSpPr>
          <p:cNvPr id="10497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守恒量的存在是物理学的基本原理之一。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守恒量的发现和应用对于物理学的发展具有重要意义。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守恒量是指在物理过程中保持不变的物理量。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守恒量包括能量、动量、角动量、电荷等。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守恒量的分类</a:t>
            </a:r>
            <a:endParaRPr lang="zh-CN" altLang="en-US"/>
          </a:p>
        </p:txBody>
      </p:sp>
      <p:sp>
        <p:nvSpPr>
          <p:cNvPr id="10497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机械能守恒：物体在运动过程中，动能和势能的总和保持不变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热力学第一定律：在一个封闭系统中，能量既不会凭空产生，也不会凭空消失，只能从一种形式转化为另一种形式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电荷守恒：在一个封闭系统中，电荷的总量保持不变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质能守恒：在一个封闭系统中，质量和能量可以相互转化，但总量保持不变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守恒量的性质</a:t>
            </a:r>
            <a:endParaRPr lang="zh-CN" altLang="en-US"/>
          </a:p>
        </p:txBody>
      </p:sp>
      <p:sp>
        <p:nvSpPr>
          <p:cNvPr id="10498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守恒量是物理学中一个重要的概念，它表示在物理过程中保持不变的量。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守恒量的性质也决定了物理过程的稳定性和连续性。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守恒量的性质决定了物理过程的可预测性和可重复性。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守恒量可以分为多种类型，如能量守恒、动量守恒、角动量守恒等。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追寻守恒量的历史</a:t>
            </a:r>
            <a:endParaRPr lang="zh-CN" altLang="en-US"/>
          </a:p>
        </p:txBody>
      </p:sp>
      <p:sp>
        <p:nvSpPr>
          <p:cNvPr id="10499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牛顿力学中的守恒量</a:t>
            </a:r>
            <a:endParaRPr lang="zh-CN" altLang="en-US"/>
          </a:p>
        </p:txBody>
      </p:sp>
      <p:sp>
        <p:nvSpPr>
          <p:cNvPr id="10500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牛顿第一定律：物体在没有外力的作用下，保持静止或匀速直线运动状态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动量守恒：物体在受到外力作用时，其动量保持不变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机械能守恒：物体在受到外力作用时，其机械能保持不变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牛顿第二定律：物体受到的力与其质量成正比，与其加速度成反比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角动量守恒：物体在受到外力作用时，其角动量保持不变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牛顿第三定律：作用力和反作用力大小相等，方向相反，作用在同一直线上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能量守恒定律的发现</a:t>
            </a:r>
            <a:endParaRPr lang="zh-CN" altLang="en-US"/>
          </a:p>
        </p:txBody>
      </p:sp>
      <p:sp>
        <p:nvSpPr>
          <p:cNvPr id="10501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18世纪末，科学家开始研究能量守恒问题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19世纪初，英国物理学家焦耳通过实验证明了能量守恒定律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19世纪中叶，德国物理学家亥姆霍兹提出了能量守恒定律的数学表达式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19世纪末，英国物理学家麦克斯韦提出了能量守恒定律的电磁学解释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守恒量在物理学中的地位</a:t>
            </a:r>
            <a:endParaRPr lang="zh-CN" altLang="en-US"/>
          </a:p>
        </p:txBody>
      </p:sp>
      <p:sp>
        <p:nvSpPr>
          <p:cNvPr id="10502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守恒量在物理学中的地位，使得物理学家们能够更好地理解和描述物理现象，从而推动物理学的发展。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守恒量是物理学中的基本概念之一，是描述物理系统状态的重要参数。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守恒量在物理学中具有重要的地位，它是物理学中许多定律和理论的基础。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守恒量在物理学中的地位，使得物理学家们能够更好地预测和控制物理现象，从而推动科学技术的发展。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追寻守恒量的方法</a:t>
            </a:r>
            <a:endParaRPr lang="zh-CN" altLang="en-US"/>
          </a:p>
        </p:txBody>
      </p:sp>
      <p:sp>
        <p:nvSpPr>
          <p:cNvPr id="1050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实验验证法</a:t>
            </a:r>
            <a:endParaRPr lang="zh-CN" altLang="en-US"/>
          </a:p>
        </p:txBody>
      </p:sp>
      <p:sp>
        <p:nvSpPr>
          <p:cNvPr id="10505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实验设计：设计合理的实验方案，确保实验的可行性和准确性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实验验证：通过实验验证结论的正确性，确保结论的可靠性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数据分析：对实验数据进行分析，得出结论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实验操作：按照实验方案进行实验操作，确保实验数据的准确性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理论推导法</a:t>
            </a:r>
            <a:endParaRPr lang="zh-CN" altLang="en-US"/>
          </a:p>
        </p:txBody>
      </p:sp>
      <p:sp>
        <p:nvSpPr>
          <p:cNvPr id="10505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5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6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理论推导：通过数学公式推导，证明守恒量的存在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实验验证：通过实验验证理论推导的结果，确保守恒量的准确性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守恒量定义：在物理系统中，不随时间变化的量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守恒量分类：能量守恒、动量守恒、角动量守恒等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https://d.book118.com/827123060001006044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0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6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Office Theme</vt:lpstr>
      <vt:lpstr>追寻守恒量能量</vt:lpstr>
      <vt:lpstr>目录</vt:lpstr>
      <vt:lpstr>添加章节标题</vt:lpstr>
      <vt:lpstr>守恒量的概念</vt:lpstr>
      <vt:lpstr>PowerPoint Presentation</vt:lpstr>
      <vt:lpstr>守恒量的定义</vt:lpstr>
      <vt:lpstr>守恒量的分类</vt:lpstr>
      <vt:lpstr>守恒量的性质</vt:lpstr>
      <vt:lpstr>追寻守恒量的历史</vt:lpstr>
      <vt:lpstr>PowerPoint Presentation</vt:lpstr>
      <vt:lpstr>牛顿力学中的守恒量</vt:lpstr>
      <vt:lpstr>能量守恒定律的发现</vt:lpstr>
      <vt:lpstr>守恒量在物理学中的地位</vt:lpstr>
      <vt:lpstr>追寻守恒量的方法</vt:lpstr>
      <vt:lpstr>PowerPoint Presentation</vt:lpstr>
      <vt:lpstr>实验验证法</vt:lpstr>
      <vt:lpstr>理论推导法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2024-09-18T01:56:28.113</cp:lastPrinted>
  <dcterms:created xsi:type="dcterms:W3CDTF">2024-09-17T17:56:28Z</dcterms:created>
  <dcterms:modified xsi:type="dcterms:W3CDTF">2024-09-17T17:56:30Z</dcterms:modified>
</cp:coreProperties>
</file>