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ADC1-BDCC-4769-AFAB-4DF62E57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AB8C2-2378-401E-9F5F-09C061F88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AEBC4-6222-4315-990A-E9872D10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B9147-B912-4C54-B632-EDFFE5F4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5ECB7-65DC-406A-82C0-92F4D0F4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CAA5E-5DD6-4D63-ACC3-3B7B8029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51818-4F49-473A-9620-65C4040BB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5A0C7-33BE-4F58-BA66-D2D29645E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3167E-3CB7-486F-9CBE-3CB0FDECE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D4485-3E7A-486A-B4C8-A024CB68A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E4656-C991-4DA3-8CA6-B8A15AAA3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403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教育模式的定义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教育模式是指在一定教育思想指导下，在实践中形成的对教育的基本框架和方式。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它包括教育目标、教育内容、教育方法、教育评价等多个方面。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教育模式是教育实践的指导思想和行动指南，对于提高教育质量、培养人才具有重要意义。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良好的教育模式能够促进学生的全面发展，提高教育公平和效益。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2" b="164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教育模式的分类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根据教育目标和培养方式的不同，教育模式可以分为知识传授型、能力培养型、素质提升型等不同类型。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不同类型的教育模式有不同的特点和应用范围，需要根据实际情况进行选择和应用。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学科知识体系完整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传统教育模式注重学科知识的系统性和完整性，有助于学生建立起扎实的知识基础。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强调记忆和应试能力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传统教育模式注重记忆和应试能力的培养，有助于学生在考试中取得好成绩。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教师主导课堂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传统教育模式中教师主导课堂，能够根据学生需求进行有针对性的教学。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缺乏实践和创新能力的培养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传统教育模式中实践和创新能力的培养往往被忽视，导致学生缺乏实际操作和创新思维。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应试导向明显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传统教育模式过于注重考试成绩，可能导致学生产生应试心态，忽视实际学习效果。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忽视学生个性发展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传统教育模式过于注重知识传授，容易忽视学生的个性发展和兴趣爱好。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转变应试导向的教育观念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树立关注学生全面发展的教育观念，降低考试成绩在学生评价中的比重，重视学生的实际学习效果。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加强学生个性发展和兴趣爱好的培养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在教学中关注学生的个性差异和兴趣爱好，采用多样化的教学方式满足学生需求。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注重实践和创新能力的培养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加强实践教学和创新思维的培养，鼓励学生参与实践活动和自主创新。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https://d.book118.com/827124032013006051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2024-09-23T22:17:01.397</cp:lastPrinted>
  <dcterms:created xsi:type="dcterms:W3CDTF">2024-09-23T14:17:01Z</dcterms:created>
  <dcterms:modified xsi:type="dcterms:W3CDTF">2024-09-23T14:17:03Z</dcterms:modified>
</cp:coreProperties>
</file>