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AE130-7367-4573-B2F5-B19C8282A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772D1-ED24-4DBB-BBC5-8C20EF7BF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23BA4-C74B-4C9C-9C15-8972DE676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3C196-29C0-46C2-88AD-B8BCB462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EF740-11C1-47C3-9513-B64D5086D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831D78-F54E-4A47-8317-F5035F388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5F6384-D784-43EA-9832-C9B146EC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CF225-A1DB-42CB-B415-8DFC4BB16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F5772-196E-43DF-B475-3B09494A1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37A7D-8B1D-431F-AE0A-72BC3FE28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BA022-98DD-489D-95E6-173DBEA67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4064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特种设备安全使用培训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特种设备使用前的准备工作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特种设备使用过程中的安全注意事项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特种设备安全管理体系建设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特种设备是指涉及生命安全、危险性较大的锅炉、压力容器（含气瓶）、压力管道、电梯、起重机械、客运索道、大型游乐设施和场（厂）内专用机动车辆等。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特种设备分为承压类特种设备和机电类特种设备两大类。承压类特种设备包括锅炉、压力容器和压力管道；机电类特种设备包括电梯、起重机械、客运索道、大型游乐设施和场（厂）内专用机动车辆等。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61" r="856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涉及生命安全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特种设备在人们的日常生活和工作中广泛使用，其安全性能直接关系到人民群众的生命财产安全。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特种设备在工业生产、交通运输、旅游娱乐等领域发挥着重要作用，其安全使用对于保障相关行业的正常运转和经济发展具有重要意义。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特种设备的安全使用关系到社会的和谐稳定，一旦发生事故，不仅会造成人员伤亡和财产损失，还会对社会造成不良影响。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《中华人民共和国特种设备安全法》、《特种设备安全监察条例》等。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《特种设备安全技术规范》、《电梯制造与安装安全规范》、《压力容器安全技术监察规程》等。这些标准规范了特种设备的制造、安装、使用、检验等环节，是保障特种设备安全的重要依据。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特种设备操作人员必须严格遵守设备操作规程，按照规定的步骤和程序进行操作，确保设备安全运行。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特种设备操作人员必须取得相应的操作资格证书，方可上岗操作。无证人员严禁操作特种设备。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特种设备应定期进行安全检查和维护保养，确保设备处于良好状态。发现设备故障或异常情况，应立即停止使用并及时报修。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遵守设备操作规程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持证上岗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危险源识别与风险评估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针对识别出的危险源，应进行风险评估，确定风险等级和应对措施。高风险设备应加强监控和管理，确保安全运行。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根据风险评估结果，采取相应的安全防护措施，如安装安全阀、压力表、温度计等安全附件，确保设备在安全参数范围内运行。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特种设备操作人员应熟悉设备的结构和性能，了解可能出现的危险源，如高温、高压、有毒有害物质等。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针对可能出现的特种设备事故，应制定相应的应急预案，明确应急处置措施和人员职责。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定期组织应急演练，提高操作人员应对突发事件的能力。演练过程中应注重实效，确保演练成果能够在实际事故中发挥作用。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事故报告和处理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发生特种设备事故后，应立即启动应急预案，组织救援和处置工作。同时按照相关规定及时上报事故情况，配合有关部门进行调查处理。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特种设备使用前的准备工作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确认设备无明显损伤、变形或腐蚀，各部件连接紧固。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安全附件检查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设备性能验收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检查安全阀、压力表、温度计等安全附件是否齐全、有效。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按照设备技术规格书和操作手册进行性能验收，确保设备性能满足使用要求。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设备检查与验收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对操作人员进行专业培训，使其熟悉设备结构、性能、操作和维护保养等方面的知识。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操作人员必须取得相应的特种设备作业人员证书，方可上岗操作。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操作人员资质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加强操作人员安全意识培养，使其充分认识到特种设备安全使用的重要性。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操作人员培训与资质要求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https://d.book118.com/827124064036006025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2024-08-29T16:04:33.555</cp:lastPrinted>
  <dcterms:created xsi:type="dcterms:W3CDTF">2024-08-29T08:04:33Z</dcterms:created>
  <dcterms:modified xsi:type="dcterms:W3CDTF">2024-08-29T08:04:35Z</dcterms:modified>
</cp:coreProperties>
</file>