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31FE34-F24A-4959-8664-424B0DECB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6E1AC5-B5A6-4D75-A1C4-5491D9814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997B0D-158E-4B12-A474-56A2C757D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4C3018-A0A3-4C53-9956-928713A67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B9A267-4CF7-45EF-B180-AD1174238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EE1F8E-B63D-4F7A-B05A-689C419A8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31B7A5-CBD3-4E61-BDC9-B8DDD7FE8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BF545B-3A77-4585-A951-966D38A85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E176D0-E830-453B-BFD4-06DF2FB2F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4BF449-E0F9-4A81-B94F-512658350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65AF1F-9A1F-4A74-9847-CE2CFD78D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12413505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直播带货可行性方案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直播带货市场分析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直播带货市场分析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直播带货的优势和挑战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直播带货的商业模式和盈利方式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直播带货的实践案例和经验教训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255" r="302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532" r="3453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探讨直播带货在电商领域的可行性，为企业提供一种新的销售模式。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随着互联网技术的发展，直播带货作为一种新型电商模式逐渐兴起，越来越多的企业和个人开始尝试通过直播带货来销售产品。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直播带货是指通过在线直播的方式，展示和销售商品或服务的一种电商模式。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直播带货的核心在于通过直播平台，将商品或服务展示给潜在消费者，并通过互动、讲解等方式促进消费者的购买决策。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定义和概念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直播带货市场分析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直播带货能够实时与消费者互动，解答疑问，提升购物体验。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真实性强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直播带货能够通过实时展示商品，让消费者更直观地了解商品特点，提高购买决策的准确性。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价格优惠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直播带货通常能拿到更优惠的价格，吸引消费者购买。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直播带货中商品质量难以保证，可能存在假冒伪劣等问题。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质量难以保证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直播带货的售后服务通常较差，消费者遇到问题时难以得到及时解决。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直播带货需要大量流量支撑，获取流量的成本较高。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流量成本高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劣势分析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直播带货的优势和挑战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实时互动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真实展示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价格优惠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社交属性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直播带货能够实现实时互动，增强观众参与感，提高用户粘性。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直播带货通常有价格优势，能够吸引更多消费者购买。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直播带货能够真实展示商品，避免虚假宣传，提高消费者信任度。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直播带货具有社交属性，能够满足消费者社交需求，提高购买意愿。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直播带货需要严格监管，避免出现违规内容，影响品牌形象。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内容监管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直播带货需要完善的供应链管理，确保产品质量和物流配送。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主播素质参差不齐，需要提高主播专业素养和责任心。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主播素质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直播带货市场竞争激烈，需要不断创新和提升竞争力。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竞争压力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加强内容监管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建立完善的供应链管理体系，确保产品质量和物流配送。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优化供应链管理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提高主播素质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创新营销策略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不断创新营销策略，提升品牌知名度和竞争力。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建立完善的直播内容审核机制，确保内容合规。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加强主播培训和选拔，提高主播专业素养和责任心。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解决方案和建议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直播带货的商业模式和盈利方式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直播带货是一种基于互联网平台的销售模式，通过直播的形式展示商品，并引导观众购买。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直播带货的商业模式主要包括平台模式和自营模式。平台模式通过提供直播平台，吸引主播和商家入驻，通过收取平台费用和广告费用盈利；自营模式则通过自采自销，赚取商品销售利润。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商业模式分析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https://d.book118.com/827124135054006044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2024-09-18T18:17:41.321</cp:lastPrinted>
  <dcterms:created xsi:type="dcterms:W3CDTF">2024-09-18T10:17:41Z</dcterms:created>
  <dcterms:modified xsi:type="dcterms:W3CDTF">2024-09-18T10:17:43Z</dcterms:modified>
</cp:coreProperties>
</file>