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57F6C-62F5-4816-9E83-99508942A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AD56C-E33C-4837-AB4C-60701FC7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EF007-A1E8-45A9-A04A-EDC3A436E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E7384-88A4-4143-8043-903ECA4A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F8F93-CB71-4F6B-8EFB-2BCECF250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612623-A126-4303-B45B-B9CE860A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E4369A-F101-4B52-8CDB-8EBFAE6F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A280A-64CF-4F57-B0C2-1849FD082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FEF5E-F88C-4F81-90DA-CB3FF5611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3A38A-8C67-4FA0-8494-21100A01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16EB7-AEC8-4ABC-A0D7-9E78885A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5022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工程安全培训的跨部门协同和协作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跨部门协同和协作的必要性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跨部门协同和协作的策略和技巧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跨部门协同和协作的案例分析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员工安全意识是工程安全培训的核心目标之一。通过培训，员工能够充分认识到工作中存在的安全风险，并采取相应的预防措施，从而降低事故发生的可能性。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培训过程中，应强调安全意识在日常工作中的重要性，使员工时刻保持警觉，形成良好的安全习惯。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减少工程事故的发生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工程安全培训的直接目的是减少工程事故的发生。通过提高员工的安全意识和技能水平，可以降低因人为因素导致的事故发生率。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培训应针对工程现场常见的安全隐患和事故案例进行深入剖析，使员工了解事故发生的原因和预防措施，避免类似事故再次发生。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工程安全培训的最终目的是保障员工生命安全和公司财产安全。通过培训，员工能够掌握应对突发事件的正确方法和技巧，在遇到危险时能够迅速采取有效措施，最大程度地保护自身和公司的利益。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培训应注重培养员工的应急处理能力，提高其应对突发事件的反应速度和准确性，确保在紧急情况下能够迅速、有效地应对。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保障员工生命安全和公司财产安全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跨部门协同和协作的必要性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各部门之间的相互依存关系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各部门的工作内容和职责不同，但都需要为项目的整体目标服务，因此需要相互配合，共同推进项目进展。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工程项目涉及多个部门，如设计、施工、采购、质量安全等，各部门之间存在相互依存关系，需要协同合作才能完成项目。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通过跨部门协同和协作，可以避免工作重复和资源浪费，提高工作效率。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各部门之间的顺畅沟通和协作可以减少错误和延误，提高项目成功率。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提高工作效率和项目成功率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应对复杂工程项目的挑战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复杂工程项目往往涉及更多的风险和不确定性，需要各部门共同应对。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跨部门协同和协作可以集合多方面的专业知识和经验，更好地应对项目中的挑战和风险。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跨部门协同和协作的策略和技巧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https://d.book118.com/827125022024006046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2024-09-21T03:49:11.702</cp:lastPrinted>
  <dcterms:created xsi:type="dcterms:W3CDTF">2024-09-20T19:49:11Z</dcterms:created>
  <dcterms:modified xsi:type="dcterms:W3CDTF">2024-09-20T19:49:13Z</dcterms:modified>
</cp:coreProperties>
</file>